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95A5D0-3592-4B1D-BC5B-96D16D22A26A}" type="datetimeFigureOut">
              <a:rPr lang="en-US" smtClean="0"/>
              <a:t>11/12/2007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E4643B-D5FD-49A8-BA76-5002743295B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851648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 &amp; architecture of the Scientific Revolution and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Baroque – Rococo – Neoclassical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27542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Documents and Settings\Administrator\My Documents\R's Pictures\R&amp;J Europe '07\Baroque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532" cy="160020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86200"/>
            <a:ext cx="2819400" cy="20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962400"/>
            <a:ext cx="238963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495800"/>
            <a:ext cx="25422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Mannerism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Complex composition</a:t>
            </a:r>
          </a:p>
          <a:p>
            <a:r>
              <a:rPr lang="en-US" dirty="0" smtClean="0"/>
              <a:t>Complex poses</a:t>
            </a:r>
          </a:p>
          <a:p>
            <a:r>
              <a:rPr lang="en-US" dirty="0" smtClean="0"/>
              <a:t>Muscular, elongated figures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0"/>
            <a:ext cx="25679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57200"/>
            <a:ext cx="2209800" cy="32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048000"/>
            <a:ext cx="2647950" cy="35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352800" cy="944562"/>
          </a:xfrm>
        </p:spPr>
        <p:txBody>
          <a:bodyPr/>
          <a:lstStyle/>
          <a:p>
            <a:r>
              <a:rPr lang="en-US" dirty="0" smtClean="0"/>
              <a:t>Baroque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219200"/>
            <a:ext cx="4114800" cy="3276601"/>
          </a:xfrm>
        </p:spPr>
        <p:txBody>
          <a:bodyPr/>
          <a:lstStyle/>
          <a:p>
            <a:r>
              <a:rPr lang="en-US" dirty="0" smtClean="0"/>
              <a:t>Art style of the Counter-Reformation</a:t>
            </a:r>
          </a:p>
          <a:p>
            <a:r>
              <a:rPr lang="en-US" dirty="0" smtClean="0"/>
              <a:t>Emotion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Variety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133600" cy="276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969" y="3048000"/>
            <a:ext cx="3800031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175457"/>
            <a:ext cx="3276600" cy="268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Documents and Settings\Administrator\My Documents\R's Pictures\R&amp;J Europe '07\BrusselsSq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52400"/>
            <a:ext cx="2057466" cy="27432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6600"/>
            <a:ext cx="19060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2286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Rococo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572000" cy="2590800"/>
          </a:xfrm>
        </p:spPr>
        <p:txBody>
          <a:bodyPr/>
          <a:lstStyle/>
          <a:p>
            <a:r>
              <a:rPr lang="en-US" dirty="0" smtClean="0"/>
              <a:t>Style</a:t>
            </a:r>
          </a:p>
          <a:p>
            <a:r>
              <a:rPr lang="en-US" dirty="0" smtClean="0"/>
              <a:t>Light &amp; whimsical</a:t>
            </a:r>
          </a:p>
          <a:p>
            <a:r>
              <a:rPr lang="en-US" dirty="0" smtClean="0"/>
              <a:t>Pastel Colors</a:t>
            </a:r>
          </a:p>
          <a:p>
            <a:r>
              <a:rPr lang="en-US" dirty="0" smtClean="0"/>
              <a:t>Lavish ornamentation</a:t>
            </a:r>
          </a:p>
          <a:p>
            <a:r>
              <a:rPr lang="en-US" dirty="0" smtClean="0"/>
              <a:t>Aristocratic… excess!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2819400" cy="252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971801"/>
            <a:ext cx="2588209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Documents and Settings\Administrator\My Documents\R's Pictures\R&amp;J Europe '07\Rococco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2514600" cy="3352692"/>
          </a:xfrm>
          <a:prstGeom prst="rect">
            <a:avLst/>
          </a:prstGeom>
          <a:noFill/>
        </p:spPr>
      </p:pic>
      <p:pic>
        <p:nvPicPr>
          <p:cNvPr id="3079" name="Picture 7" descr="C:\Documents and Settings\Administrator\My Documents\R's Pictures\R&amp;J Europe '07\RococcoVa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534" y="228600"/>
            <a:ext cx="205746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3429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Neo-classical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4114800" cy="2255520"/>
          </a:xfrm>
        </p:spPr>
        <p:txBody>
          <a:bodyPr/>
          <a:lstStyle/>
          <a:p>
            <a:r>
              <a:rPr lang="en-US" dirty="0" smtClean="0"/>
              <a:t>Greek  &amp; Roman themes</a:t>
            </a:r>
          </a:p>
          <a:p>
            <a:r>
              <a:rPr lang="en-US" dirty="0" smtClean="0"/>
              <a:t>Republican virtues</a:t>
            </a:r>
          </a:p>
          <a:p>
            <a:r>
              <a:rPr lang="en-US" dirty="0" smtClean="0"/>
              <a:t>Still life… a moment</a:t>
            </a:r>
          </a:p>
          <a:p>
            <a:r>
              <a:rPr lang="en-US" dirty="0" smtClean="0"/>
              <a:t>Art &amp; architecture</a:t>
            </a:r>
          </a:p>
          <a:p>
            <a:endParaRPr lang="en-US" dirty="0"/>
          </a:p>
        </p:txBody>
      </p:sp>
      <p:pic>
        <p:nvPicPr>
          <p:cNvPr id="4098" name="Picture 2" descr="C:\Documents and Settings\Administrator\My Documents\R's Pictures\R&amp;J Europe '07\BathAr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78" y="0"/>
            <a:ext cx="2819322" cy="2114559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057400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60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Art &amp; architecture of the Scientific Revolution and Enlightenment</vt:lpstr>
      <vt:lpstr>Mannerism</vt:lpstr>
      <vt:lpstr>Baroque</vt:lpstr>
      <vt:lpstr>Rococo</vt:lpstr>
      <vt:lpstr>Neo-classical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the Scientific Revolution and Enlightenment</dc:title>
  <dc:creator>Fujitsu</dc:creator>
  <cp:lastModifiedBy>Fujitsu</cp:lastModifiedBy>
  <cp:revision>6</cp:revision>
  <dcterms:created xsi:type="dcterms:W3CDTF">2007-11-12T22:58:53Z</dcterms:created>
  <dcterms:modified xsi:type="dcterms:W3CDTF">2007-11-13T03:40:23Z</dcterms:modified>
</cp:coreProperties>
</file>