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84" r:id="rId7"/>
    <p:sldId id="285" r:id="rId8"/>
    <p:sldId id="260" r:id="rId9"/>
    <p:sldId id="261" r:id="rId10"/>
    <p:sldId id="262" r:id="rId11"/>
    <p:sldId id="282" r:id="rId12"/>
    <p:sldId id="269" r:id="rId13"/>
    <p:sldId id="270" r:id="rId14"/>
    <p:sldId id="271" r:id="rId15"/>
    <p:sldId id="272" r:id="rId16"/>
    <p:sldId id="287" r:id="rId17"/>
    <p:sldId id="288" r:id="rId18"/>
    <p:sldId id="273" r:id="rId19"/>
    <p:sldId id="274" r:id="rId20"/>
    <p:sldId id="263" r:id="rId21"/>
    <p:sldId id="264" r:id="rId22"/>
    <p:sldId id="265" r:id="rId23"/>
    <p:sldId id="276" r:id="rId24"/>
    <p:sldId id="275" r:id="rId25"/>
    <p:sldId id="278" r:id="rId26"/>
    <p:sldId id="279" r:id="rId27"/>
    <p:sldId id="280" r:id="rId28"/>
    <p:sldId id="277" r:id="rId29"/>
    <p:sldId id="28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FF"/>
    <a:srgbClr val="FF0000"/>
    <a:srgbClr val="009900"/>
    <a:srgbClr val="003300"/>
    <a:srgbClr val="663300"/>
    <a:srgbClr val="3366FF"/>
    <a:srgbClr val="FF9900"/>
    <a:srgbClr val="00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728" autoAdjust="0"/>
  </p:normalViewPr>
  <p:slideViewPr>
    <p:cSldViewPr>
      <p:cViewPr varScale="1">
        <p:scale>
          <a:sx n="51" d="100"/>
          <a:sy n="51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B1855-97DE-4EBC-AAEE-683BD80493EC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</dgm:pt>
    <dgm:pt modelId="{CA94B968-7F12-4031-8340-8CCD02BB2451}">
      <dgm:prSet phldrT="[Text]" custT="1"/>
      <dgm:spPr/>
      <dgm:t>
        <a:bodyPr/>
        <a:lstStyle/>
        <a:p>
          <a:r>
            <a:rPr lang="en-US" sz="3200" b="1" dirty="0" smtClean="0"/>
            <a:t>M</a:t>
          </a:r>
          <a:endParaRPr lang="en-US" sz="3200" b="1" dirty="0"/>
        </a:p>
      </dgm:t>
    </dgm:pt>
    <dgm:pt modelId="{85773F90-80FD-41B5-B84E-AC050098330A}" type="parTrans" cxnId="{0D3902F0-5358-42C1-BF57-54DBAA7DDB9F}">
      <dgm:prSet/>
      <dgm:spPr/>
      <dgm:t>
        <a:bodyPr/>
        <a:lstStyle/>
        <a:p>
          <a:endParaRPr lang="en-US"/>
        </a:p>
      </dgm:t>
    </dgm:pt>
    <dgm:pt modelId="{F14130A5-1CB7-4053-85C0-233D896CB80C}" type="sibTrans" cxnId="{0D3902F0-5358-42C1-BF57-54DBAA7DDB9F}">
      <dgm:prSet/>
      <dgm:spPr/>
      <dgm:t>
        <a:bodyPr/>
        <a:lstStyle/>
        <a:p>
          <a:endParaRPr lang="en-US"/>
        </a:p>
      </dgm:t>
    </dgm:pt>
    <dgm:pt modelId="{E353C1CE-2B9C-4153-86C1-7EA73BFE32A0}">
      <dgm:prSet phldrT="[Text]" custT="1"/>
      <dgm:spPr/>
      <dgm:t>
        <a:bodyPr/>
        <a:lstStyle/>
        <a:p>
          <a:r>
            <a:rPr lang="en-US" sz="3200" b="1" dirty="0" smtClean="0"/>
            <a:t>I</a:t>
          </a:r>
          <a:endParaRPr lang="en-US" sz="3200" b="1" dirty="0"/>
        </a:p>
      </dgm:t>
    </dgm:pt>
    <dgm:pt modelId="{C3C0B72D-6C7F-43B4-A4AA-A1676E5F2E9E}" type="parTrans" cxnId="{DA935B1D-E31C-43ED-B02E-64D6CB563879}">
      <dgm:prSet/>
      <dgm:spPr/>
      <dgm:t>
        <a:bodyPr/>
        <a:lstStyle/>
        <a:p>
          <a:endParaRPr lang="en-US"/>
        </a:p>
      </dgm:t>
    </dgm:pt>
    <dgm:pt modelId="{1D9ADF70-5DC6-4F01-8DA4-94484B282A60}" type="sibTrans" cxnId="{DA935B1D-E31C-43ED-B02E-64D6CB563879}">
      <dgm:prSet/>
      <dgm:spPr/>
      <dgm:t>
        <a:bodyPr/>
        <a:lstStyle/>
        <a:p>
          <a:endParaRPr lang="en-US"/>
        </a:p>
      </dgm:t>
    </dgm:pt>
    <dgm:pt modelId="{94C88952-7EED-498E-BD27-E613A45003FD}">
      <dgm:prSet phldrT="[Text]"/>
      <dgm:spPr/>
      <dgm:t>
        <a:bodyPr/>
        <a:lstStyle/>
        <a:p>
          <a:r>
            <a:rPr lang="en-US" dirty="0" smtClean="0"/>
            <a:t>WW1</a:t>
          </a:r>
          <a:endParaRPr lang="en-US" dirty="0"/>
        </a:p>
      </dgm:t>
    </dgm:pt>
    <dgm:pt modelId="{3C0B1FA4-95F1-4706-8864-CA28A1A3A881}" type="parTrans" cxnId="{3E2324D8-77D8-440B-97F3-8A9E3595451D}">
      <dgm:prSet/>
      <dgm:spPr/>
      <dgm:t>
        <a:bodyPr/>
        <a:lstStyle/>
        <a:p>
          <a:endParaRPr lang="en-US"/>
        </a:p>
      </dgm:t>
    </dgm:pt>
    <dgm:pt modelId="{AE500D76-EBC8-4E21-AA6D-54A90302B3CF}" type="sibTrans" cxnId="{3E2324D8-77D8-440B-97F3-8A9E3595451D}">
      <dgm:prSet/>
      <dgm:spPr/>
      <dgm:t>
        <a:bodyPr/>
        <a:lstStyle/>
        <a:p>
          <a:endParaRPr lang="en-US"/>
        </a:p>
      </dgm:t>
    </dgm:pt>
    <dgm:pt modelId="{931EB248-55BD-4C97-99D1-A2457749A1C4}">
      <dgm:prSet custT="1"/>
      <dgm:spPr/>
      <dgm:t>
        <a:bodyPr/>
        <a:lstStyle/>
        <a:p>
          <a:r>
            <a:rPr lang="en-US" sz="3200" b="1" dirty="0" smtClean="0"/>
            <a:t>N</a:t>
          </a:r>
          <a:endParaRPr lang="en-US" sz="3200" b="1" dirty="0"/>
        </a:p>
      </dgm:t>
    </dgm:pt>
    <dgm:pt modelId="{F19B88D9-4ABD-4D0C-A6A0-1379EFF28470}" type="parTrans" cxnId="{25C225E3-ECA5-484E-8DEB-4ED2E7E3003E}">
      <dgm:prSet/>
      <dgm:spPr/>
      <dgm:t>
        <a:bodyPr/>
        <a:lstStyle/>
        <a:p>
          <a:endParaRPr lang="en-US"/>
        </a:p>
      </dgm:t>
    </dgm:pt>
    <dgm:pt modelId="{9E025EFE-9BCC-4026-A732-11E19EB65054}" type="sibTrans" cxnId="{25C225E3-ECA5-484E-8DEB-4ED2E7E3003E}">
      <dgm:prSet/>
      <dgm:spPr/>
      <dgm:t>
        <a:bodyPr/>
        <a:lstStyle/>
        <a:p>
          <a:endParaRPr lang="en-US"/>
        </a:p>
      </dgm:t>
    </dgm:pt>
    <dgm:pt modelId="{49336DD5-AB52-4E2D-92B5-70094106D2C7}">
      <dgm:prSet custT="1"/>
      <dgm:spPr/>
      <dgm:t>
        <a:bodyPr/>
        <a:lstStyle/>
        <a:p>
          <a:r>
            <a:rPr lang="en-US" sz="3200" b="1" dirty="0" smtClean="0"/>
            <a:t>A</a:t>
          </a:r>
          <a:endParaRPr lang="en-US" sz="3200" b="1" dirty="0"/>
        </a:p>
      </dgm:t>
    </dgm:pt>
    <dgm:pt modelId="{1469FC89-CEB7-46ED-8B5F-2A7F95C9C8B4}" type="parTrans" cxnId="{B5F981BD-D282-4554-A2A3-783B6ACD857A}">
      <dgm:prSet/>
      <dgm:spPr/>
      <dgm:t>
        <a:bodyPr/>
        <a:lstStyle/>
        <a:p>
          <a:endParaRPr lang="en-US"/>
        </a:p>
      </dgm:t>
    </dgm:pt>
    <dgm:pt modelId="{92FA9E5B-6E1B-42D9-98D8-B414D7C37EC5}" type="sibTrans" cxnId="{B5F981BD-D282-4554-A2A3-783B6ACD857A}">
      <dgm:prSet/>
      <dgm:spPr/>
      <dgm:t>
        <a:bodyPr/>
        <a:lstStyle/>
        <a:p>
          <a:endParaRPr lang="en-US" dirty="0"/>
        </a:p>
      </dgm:t>
    </dgm:pt>
    <dgm:pt modelId="{0EF574DF-9305-4222-8CDD-70024792DD6D}">
      <dgm:prSet custT="1"/>
      <dgm:spPr/>
      <dgm:t>
        <a:bodyPr/>
        <a:lstStyle/>
        <a:p>
          <a:r>
            <a:rPr lang="en-US" sz="2400" b="1" dirty="0" smtClean="0"/>
            <a:t>A</a:t>
          </a:r>
          <a:endParaRPr lang="en-US" sz="2400" b="1" dirty="0"/>
        </a:p>
      </dgm:t>
    </dgm:pt>
    <dgm:pt modelId="{2BE4532C-8739-45C2-9F67-9D7DDBBA7397}" type="parTrans" cxnId="{392402A1-10E4-438E-BAE9-3F1E0FB7645D}">
      <dgm:prSet/>
      <dgm:spPr/>
      <dgm:t>
        <a:bodyPr/>
        <a:lstStyle/>
        <a:p>
          <a:endParaRPr lang="en-US"/>
        </a:p>
      </dgm:t>
    </dgm:pt>
    <dgm:pt modelId="{3AFC5AAF-13C5-49DC-BD8C-7DB9D953C389}" type="sibTrans" cxnId="{392402A1-10E4-438E-BAE9-3F1E0FB7645D}">
      <dgm:prSet/>
      <dgm:spPr/>
      <dgm:t>
        <a:bodyPr/>
        <a:lstStyle/>
        <a:p>
          <a:endParaRPr lang="en-US"/>
        </a:p>
      </dgm:t>
    </dgm:pt>
    <dgm:pt modelId="{4F3CEEB3-9478-4EB6-B8A8-06B9158D4413}" type="pres">
      <dgm:prSet presAssocID="{9A1B1855-97DE-4EBC-AAEE-683BD80493EC}" presName="linearFlow" presStyleCnt="0">
        <dgm:presLayoutVars>
          <dgm:dir/>
          <dgm:resizeHandles val="exact"/>
        </dgm:presLayoutVars>
      </dgm:prSet>
      <dgm:spPr/>
    </dgm:pt>
    <dgm:pt modelId="{E5BAAB44-01C0-47A4-9BBA-48A97D8E2FED}" type="pres">
      <dgm:prSet presAssocID="{CA94B968-7F12-4031-8340-8CCD02BB2451}" presName="node" presStyleLbl="node1" presStyleIdx="0" presStyleCnt="6" custLinFactY="-100000" custLinFactNeighborX="58830" custLinFactNeighborY="-185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1191D-7A11-4569-BBBA-A78A7C325F65}" type="pres">
      <dgm:prSet presAssocID="{F14130A5-1CB7-4053-85C0-233D896CB80C}" presName="spacerL" presStyleCnt="0"/>
      <dgm:spPr/>
    </dgm:pt>
    <dgm:pt modelId="{6B62E588-96D5-4DC0-A316-FFE4516A26F3}" type="pres">
      <dgm:prSet presAssocID="{F14130A5-1CB7-4053-85C0-233D896CB80C}" presName="sibTrans" presStyleLbl="sibTrans2D1" presStyleIdx="0" presStyleCnt="5" custLinFactY="-176001" custLinFactNeighborX="-63665" custLinFactNeighborY="-200000"/>
      <dgm:spPr/>
      <dgm:t>
        <a:bodyPr/>
        <a:lstStyle/>
        <a:p>
          <a:endParaRPr lang="en-US"/>
        </a:p>
      </dgm:t>
    </dgm:pt>
    <dgm:pt modelId="{5AA8B969-F04E-46B9-99AC-90AB5CEC65DD}" type="pres">
      <dgm:prSet presAssocID="{F14130A5-1CB7-4053-85C0-233D896CB80C}" presName="spacerR" presStyleCnt="0"/>
      <dgm:spPr/>
    </dgm:pt>
    <dgm:pt modelId="{B2D1AD49-9F5E-4E81-BD74-1B663F027BC4}" type="pres">
      <dgm:prSet presAssocID="{E353C1CE-2B9C-4153-86C1-7EA73BFE32A0}" presName="node" presStyleLbl="node1" presStyleIdx="1" presStyleCnt="6" custLinFactX="235040" custLinFactNeighborX="300000" custLinFactNeighborY="9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49FC0-802D-463B-B0D0-624528BB50F4}" type="pres">
      <dgm:prSet presAssocID="{1D9ADF70-5DC6-4F01-8DA4-94484B282A60}" presName="spacerL" presStyleCnt="0"/>
      <dgm:spPr/>
    </dgm:pt>
    <dgm:pt modelId="{27C5E40A-AD6F-4155-8561-2A9AC5D796FA}" type="pres">
      <dgm:prSet presAssocID="{1D9ADF70-5DC6-4F01-8DA4-94484B282A60}" presName="sibTrans" presStyleLbl="sibTrans2D1" presStyleIdx="1" presStyleCnt="5" custLinFactX="-63702" custLinFactY="-87007" custLinFactNeighborX="-100000" custLinFactNeighborY="-100000"/>
      <dgm:spPr/>
      <dgm:t>
        <a:bodyPr/>
        <a:lstStyle/>
        <a:p>
          <a:endParaRPr lang="en-US"/>
        </a:p>
      </dgm:t>
    </dgm:pt>
    <dgm:pt modelId="{5BDC063B-72D7-4F41-AFF1-DF00E381986B}" type="pres">
      <dgm:prSet presAssocID="{1D9ADF70-5DC6-4F01-8DA4-94484B282A60}" presName="spacerR" presStyleCnt="0"/>
      <dgm:spPr/>
    </dgm:pt>
    <dgm:pt modelId="{A2673142-48E0-4C24-9C8D-625FB33717A2}" type="pres">
      <dgm:prSet presAssocID="{931EB248-55BD-4C97-99D1-A2457749A1C4}" presName="node" presStyleLbl="node1" presStyleIdx="2" presStyleCnt="6" custLinFactX="-51397" custLinFactNeighborX="-100000" custLinFactNeighborY="-66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05106-79BA-47A0-8E8A-2D472B36A8B7}" type="pres">
      <dgm:prSet presAssocID="{9E025EFE-9BCC-4026-A732-11E19EB65054}" presName="spacerL" presStyleCnt="0"/>
      <dgm:spPr/>
    </dgm:pt>
    <dgm:pt modelId="{CFA1FADF-83AA-41B5-B045-1B9959051162}" type="pres">
      <dgm:prSet presAssocID="{9E025EFE-9BCC-4026-A732-11E19EB65054}" presName="sibTrans" presStyleLbl="sibTrans2D1" presStyleIdx="2" presStyleCnt="5" custLinFactX="-105907" custLinFactNeighborX="-200000" custLinFactNeighborY="-28321"/>
      <dgm:spPr/>
      <dgm:t>
        <a:bodyPr/>
        <a:lstStyle/>
        <a:p>
          <a:endParaRPr lang="en-US"/>
        </a:p>
      </dgm:t>
    </dgm:pt>
    <dgm:pt modelId="{D68CA3BC-AB50-49B8-8397-B394B1DBDA2A}" type="pres">
      <dgm:prSet presAssocID="{9E025EFE-9BCC-4026-A732-11E19EB65054}" presName="spacerR" presStyleCnt="0"/>
      <dgm:spPr/>
    </dgm:pt>
    <dgm:pt modelId="{08EAE297-1A8B-4D5C-9AEF-64CA211E64D6}" type="pres">
      <dgm:prSet presAssocID="{49336DD5-AB52-4E2D-92B5-70094106D2C7}" presName="node" presStyleLbl="node1" presStyleIdx="3" presStyleCnt="6" custLinFactX="-345954" custLinFactY="-70137" custLinFactNeighborX="-4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64012-3BB4-4574-A255-A273FE55522D}" type="pres">
      <dgm:prSet presAssocID="{92FA9E5B-6E1B-42D9-98D8-B414D7C37EC5}" presName="spacerL" presStyleCnt="0"/>
      <dgm:spPr/>
    </dgm:pt>
    <dgm:pt modelId="{5369042A-21C3-47BA-B163-307F4398EDF9}" type="pres">
      <dgm:prSet presAssocID="{92FA9E5B-6E1B-42D9-98D8-B414D7C37EC5}" presName="sibTrans" presStyleLbl="sibTrans2D1" presStyleIdx="3" presStyleCnt="5" custLinFactX="-152647" custLinFactNeighborX="-200000" custLinFactNeighborY="56978"/>
      <dgm:spPr/>
      <dgm:t>
        <a:bodyPr/>
        <a:lstStyle/>
        <a:p>
          <a:endParaRPr lang="en-US"/>
        </a:p>
      </dgm:t>
    </dgm:pt>
    <dgm:pt modelId="{4ED3F7EF-B796-4861-9386-DAA0B258DE87}" type="pres">
      <dgm:prSet presAssocID="{92FA9E5B-6E1B-42D9-98D8-B414D7C37EC5}" presName="spacerR" presStyleCnt="0"/>
      <dgm:spPr/>
    </dgm:pt>
    <dgm:pt modelId="{EC2E7615-E4AB-4DBB-949E-50F24F1DC0E1}" type="pres">
      <dgm:prSet presAssocID="{0EF574DF-9305-4222-8CDD-70024792DD6D}" presName="node" presStyleLbl="node1" presStyleIdx="4" presStyleCnt="6" custScaleX="101236" custScaleY="111132" custLinFactX="-79761" custLinFactNeighborX="-100000" custLinFactNeighborY="60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95D82-284F-49C3-B09B-97218B0A5757}" type="pres">
      <dgm:prSet presAssocID="{3AFC5AAF-13C5-49DC-BD8C-7DB9D953C389}" presName="spacerL" presStyleCnt="0"/>
      <dgm:spPr/>
    </dgm:pt>
    <dgm:pt modelId="{2832A124-D34C-4E2D-8FD3-D144B14CDB01}" type="pres">
      <dgm:prSet presAssocID="{3AFC5AAF-13C5-49DC-BD8C-7DB9D953C389}" presName="sibTrans" presStyleLbl="sibTrans2D1" presStyleIdx="4" presStyleCnt="5" custLinFactX="-94026" custLinFactNeighborX="-100000" custLinFactNeighborY="73793"/>
      <dgm:spPr/>
      <dgm:t>
        <a:bodyPr/>
        <a:lstStyle/>
        <a:p>
          <a:endParaRPr lang="en-US"/>
        </a:p>
      </dgm:t>
    </dgm:pt>
    <dgm:pt modelId="{E4543AEC-F4FA-4A67-9F98-B622A8052669}" type="pres">
      <dgm:prSet presAssocID="{3AFC5AAF-13C5-49DC-BD8C-7DB9D953C389}" presName="spacerR" presStyleCnt="0"/>
      <dgm:spPr/>
    </dgm:pt>
    <dgm:pt modelId="{E0443FFE-2C06-4001-A21E-693ECAF290AF}" type="pres">
      <dgm:prSet presAssocID="{94C88952-7EED-498E-BD27-E613A45003FD}" presName="node" presStyleLbl="node1" presStyleIdx="5" presStyleCnt="6" custScaleX="242860" custScaleY="216219" custLinFactX="-35404" custLinFactNeighborX="-100000" custLinFactNeighborY="18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55CF30-22E4-490B-AA71-605AE090E862}" type="presOf" srcId="{9A1B1855-97DE-4EBC-AAEE-683BD80493EC}" destId="{4F3CEEB3-9478-4EB6-B8A8-06B9158D4413}" srcOrd="0" destOrd="0" presId="urn:microsoft.com/office/officeart/2005/8/layout/equation1"/>
    <dgm:cxn modelId="{4E7ACEF8-C6EC-4293-80B2-4B34BAD2B267}" type="presOf" srcId="{94C88952-7EED-498E-BD27-E613A45003FD}" destId="{E0443FFE-2C06-4001-A21E-693ECAF290AF}" srcOrd="0" destOrd="0" presId="urn:microsoft.com/office/officeart/2005/8/layout/equation1"/>
    <dgm:cxn modelId="{3E2324D8-77D8-440B-97F3-8A9E3595451D}" srcId="{9A1B1855-97DE-4EBC-AAEE-683BD80493EC}" destId="{94C88952-7EED-498E-BD27-E613A45003FD}" srcOrd="5" destOrd="0" parTransId="{3C0B1FA4-95F1-4706-8864-CA28A1A3A881}" sibTransId="{AE500D76-EBC8-4E21-AA6D-54A90302B3CF}"/>
    <dgm:cxn modelId="{DAECE6EB-EF02-46A5-8BC4-E9E3F2757934}" type="presOf" srcId="{0EF574DF-9305-4222-8CDD-70024792DD6D}" destId="{EC2E7615-E4AB-4DBB-949E-50F24F1DC0E1}" srcOrd="0" destOrd="0" presId="urn:microsoft.com/office/officeart/2005/8/layout/equation1"/>
    <dgm:cxn modelId="{F0AAE5F4-4C29-45F5-B9D8-74305C65845C}" type="presOf" srcId="{9E025EFE-9BCC-4026-A732-11E19EB65054}" destId="{CFA1FADF-83AA-41B5-B045-1B9959051162}" srcOrd="0" destOrd="0" presId="urn:microsoft.com/office/officeart/2005/8/layout/equation1"/>
    <dgm:cxn modelId="{035A5E4E-21AF-4167-8B5C-F3E713104952}" type="presOf" srcId="{3AFC5AAF-13C5-49DC-BD8C-7DB9D953C389}" destId="{2832A124-D34C-4E2D-8FD3-D144B14CDB01}" srcOrd="0" destOrd="0" presId="urn:microsoft.com/office/officeart/2005/8/layout/equation1"/>
    <dgm:cxn modelId="{0D3902F0-5358-42C1-BF57-54DBAA7DDB9F}" srcId="{9A1B1855-97DE-4EBC-AAEE-683BD80493EC}" destId="{CA94B968-7F12-4031-8340-8CCD02BB2451}" srcOrd="0" destOrd="0" parTransId="{85773F90-80FD-41B5-B84E-AC050098330A}" sibTransId="{F14130A5-1CB7-4053-85C0-233D896CB80C}"/>
    <dgm:cxn modelId="{392402A1-10E4-438E-BAE9-3F1E0FB7645D}" srcId="{9A1B1855-97DE-4EBC-AAEE-683BD80493EC}" destId="{0EF574DF-9305-4222-8CDD-70024792DD6D}" srcOrd="4" destOrd="0" parTransId="{2BE4532C-8739-45C2-9F67-9D7DDBBA7397}" sibTransId="{3AFC5AAF-13C5-49DC-BD8C-7DB9D953C389}"/>
    <dgm:cxn modelId="{9AC93071-6B5A-4A33-A9BA-A44F4971AB22}" type="presOf" srcId="{931EB248-55BD-4C97-99D1-A2457749A1C4}" destId="{A2673142-48E0-4C24-9C8D-625FB33717A2}" srcOrd="0" destOrd="0" presId="urn:microsoft.com/office/officeart/2005/8/layout/equation1"/>
    <dgm:cxn modelId="{2B16D236-464E-4F74-A418-B4E17FF8254B}" type="presOf" srcId="{92FA9E5B-6E1B-42D9-98D8-B414D7C37EC5}" destId="{5369042A-21C3-47BA-B163-307F4398EDF9}" srcOrd="0" destOrd="0" presId="urn:microsoft.com/office/officeart/2005/8/layout/equation1"/>
    <dgm:cxn modelId="{DA935B1D-E31C-43ED-B02E-64D6CB563879}" srcId="{9A1B1855-97DE-4EBC-AAEE-683BD80493EC}" destId="{E353C1CE-2B9C-4153-86C1-7EA73BFE32A0}" srcOrd="1" destOrd="0" parTransId="{C3C0B72D-6C7F-43B4-A4AA-A1676E5F2E9E}" sibTransId="{1D9ADF70-5DC6-4F01-8DA4-94484B282A60}"/>
    <dgm:cxn modelId="{DE1FD681-58D0-4274-8E1B-CC85C60DB0D1}" type="presOf" srcId="{49336DD5-AB52-4E2D-92B5-70094106D2C7}" destId="{08EAE297-1A8B-4D5C-9AEF-64CA211E64D6}" srcOrd="0" destOrd="0" presId="urn:microsoft.com/office/officeart/2005/8/layout/equation1"/>
    <dgm:cxn modelId="{0DE63C41-8560-47CC-94C2-B84725F7903C}" type="presOf" srcId="{CA94B968-7F12-4031-8340-8CCD02BB2451}" destId="{E5BAAB44-01C0-47A4-9BBA-48A97D8E2FED}" srcOrd="0" destOrd="0" presId="urn:microsoft.com/office/officeart/2005/8/layout/equation1"/>
    <dgm:cxn modelId="{13E1F549-0381-4F79-B3F8-9F5D0B87F99B}" type="presOf" srcId="{1D9ADF70-5DC6-4F01-8DA4-94484B282A60}" destId="{27C5E40A-AD6F-4155-8561-2A9AC5D796FA}" srcOrd="0" destOrd="0" presId="urn:microsoft.com/office/officeart/2005/8/layout/equation1"/>
    <dgm:cxn modelId="{25C225E3-ECA5-484E-8DEB-4ED2E7E3003E}" srcId="{9A1B1855-97DE-4EBC-AAEE-683BD80493EC}" destId="{931EB248-55BD-4C97-99D1-A2457749A1C4}" srcOrd="2" destOrd="0" parTransId="{F19B88D9-4ABD-4D0C-A6A0-1379EFF28470}" sibTransId="{9E025EFE-9BCC-4026-A732-11E19EB65054}"/>
    <dgm:cxn modelId="{B5F981BD-D282-4554-A2A3-783B6ACD857A}" srcId="{9A1B1855-97DE-4EBC-AAEE-683BD80493EC}" destId="{49336DD5-AB52-4E2D-92B5-70094106D2C7}" srcOrd="3" destOrd="0" parTransId="{1469FC89-CEB7-46ED-8B5F-2A7F95C9C8B4}" sibTransId="{92FA9E5B-6E1B-42D9-98D8-B414D7C37EC5}"/>
    <dgm:cxn modelId="{66F4E0F2-2151-44B1-AA53-0296565C1202}" type="presOf" srcId="{E353C1CE-2B9C-4153-86C1-7EA73BFE32A0}" destId="{B2D1AD49-9F5E-4E81-BD74-1B663F027BC4}" srcOrd="0" destOrd="0" presId="urn:microsoft.com/office/officeart/2005/8/layout/equation1"/>
    <dgm:cxn modelId="{4BF50CCA-3A85-4F40-B770-E7B23C3C7AA1}" type="presOf" srcId="{F14130A5-1CB7-4053-85C0-233D896CB80C}" destId="{6B62E588-96D5-4DC0-A316-FFE4516A26F3}" srcOrd="0" destOrd="0" presId="urn:microsoft.com/office/officeart/2005/8/layout/equation1"/>
    <dgm:cxn modelId="{BFD5ACF9-46C8-4818-A324-834683DA4743}" type="presParOf" srcId="{4F3CEEB3-9478-4EB6-B8A8-06B9158D4413}" destId="{E5BAAB44-01C0-47A4-9BBA-48A97D8E2FED}" srcOrd="0" destOrd="0" presId="urn:microsoft.com/office/officeart/2005/8/layout/equation1"/>
    <dgm:cxn modelId="{06DDED0F-7378-4DD7-AB3E-D96941ADF0B8}" type="presParOf" srcId="{4F3CEEB3-9478-4EB6-B8A8-06B9158D4413}" destId="{9B01191D-7A11-4569-BBBA-A78A7C325F65}" srcOrd="1" destOrd="0" presId="urn:microsoft.com/office/officeart/2005/8/layout/equation1"/>
    <dgm:cxn modelId="{8F86E09B-106D-45E0-B3EE-97D88C0E4A04}" type="presParOf" srcId="{4F3CEEB3-9478-4EB6-B8A8-06B9158D4413}" destId="{6B62E588-96D5-4DC0-A316-FFE4516A26F3}" srcOrd="2" destOrd="0" presId="urn:microsoft.com/office/officeart/2005/8/layout/equation1"/>
    <dgm:cxn modelId="{BB6378F4-FD16-4B1F-8594-0F4E44002FD9}" type="presParOf" srcId="{4F3CEEB3-9478-4EB6-B8A8-06B9158D4413}" destId="{5AA8B969-F04E-46B9-99AC-90AB5CEC65DD}" srcOrd="3" destOrd="0" presId="urn:microsoft.com/office/officeart/2005/8/layout/equation1"/>
    <dgm:cxn modelId="{0EA7245E-DD5E-4F8C-A0D9-DBF6C3B21635}" type="presParOf" srcId="{4F3CEEB3-9478-4EB6-B8A8-06B9158D4413}" destId="{B2D1AD49-9F5E-4E81-BD74-1B663F027BC4}" srcOrd="4" destOrd="0" presId="urn:microsoft.com/office/officeart/2005/8/layout/equation1"/>
    <dgm:cxn modelId="{3D267CC8-553E-41FB-8B89-1582614D8BA3}" type="presParOf" srcId="{4F3CEEB3-9478-4EB6-B8A8-06B9158D4413}" destId="{40449FC0-802D-463B-B0D0-624528BB50F4}" srcOrd="5" destOrd="0" presId="urn:microsoft.com/office/officeart/2005/8/layout/equation1"/>
    <dgm:cxn modelId="{A8ABDF3D-678E-4761-B948-9C6E51D8DEC7}" type="presParOf" srcId="{4F3CEEB3-9478-4EB6-B8A8-06B9158D4413}" destId="{27C5E40A-AD6F-4155-8561-2A9AC5D796FA}" srcOrd="6" destOrd="0" presId="urn:microsoft.com/office/officeart/2005/8/layout/equation1"/>
    <dgm:cxn modelId="{58A00050-07B6-4492-8A2A-1FD7E8236C8D}" type="presParOf" srcId="{4F3CEEB3-9478-4EB6-B8A8-06B9158D4413}" destId="{5BDC063B-72D7-4F41-AFF1-DF00E381986B}" srcOrd="7" destOrd="0" presId="urn:microsoft.com/office/officeart/2005/8/layout/equation1"/>
    <dgm:cxn modelId="{BC145D39-6C21-4694-9C69-21857D645789}" type="presParOf" srcId="{4F3CEEB3-9478-4EB6-B8A8-06B9158D4413}" destId="{A2673142-48E0-4C24-9C8D-625FB33717A2}" srcOrd="8" destOrd="0" presId="urn:microsoft.com/office/officeart/2005/8/layout/equation1"/>
    <dgm:cxn modelId="{B21CACF5-F937-4B75-B499-A34D8D4BDC21}" type="presParOf" srcId="{4F3CEEB3-9478-4EB6-B8A8-06B9158D4413}" destId="{F8105106-79BA-47A0-8E8A-2D472B36A8B7}" srcOrd="9" destOrd="0" presId="urn:microsoft.com/office/officeart/2005/8/layout/equation1"/>
    <dgm:cxn modelId="{80F85905-D523-4ED2-8B30-4636866A68BC}" type="presParOf" srcId="{4F3CEEB3-9478-4EB6-B8A8-06B9158D4413}" destId="{CFA1FADF-83AA-41B5-B045-1B9959051162}" srcOrd="10" destOrd="0" presId="urn:microsoft.com/office/officeart/2005/8/layout/equation1"/>
    <dgm:cxn modelId="{0F085E4A-E946-41A8-94E7-FF5455A4118D}" type="presParOf" srcId="{4F3CEEB3-9478-4EB6-B8A8-06B9158D4413}" destId="{D68CA3BC-AB50-49B8-8397-B394B1DBDA2A}" srcOrd="11" destOrd="0" presId="urn:microsoft.com/office/officeart/2005/8/layout/equation1"/>
    <dgm:cxn modelId="{4E299844-7088-45CE-99DE-9D726B85C191}" type="presParOf" srcId="{4F3CEEB3-9478-4EB6-B8A8-06B9158D4413}" destId="{08EAE297-1A8B-4D5C-9AEF-64CA211E64D6}" srcOrd="12" destOrd="0" presId="urn:microsoft.com/office/officeart/2005/8/layout/equation1"/>
    <dgm:cxn modelId="{6EE72BE0-55A1-43BB-9751-1D94F6115E4A}" type="presParOf" srcId="{4F3CEEB3-9478-4EB6-B8A8-06B9158D4413}" destId="{7A564012-3BB4-4574-A255-A273FE55522D}" srcOrd="13" destOrd="0" presId="urn:microsoft.com/office/officeart/2005/8/layout/equation1"/>
    <dgm:cxn modelId="{E7802796-265B-46CC-A615-BA503D715846}" type="presParOf" srcId="{4F3CEEB3-9478-4EB6-B8A8-06B9158D4413}" destId="{5369042A-21C3-47BA-B163-307F4398EDF9}" srcOrd="14" destOrd="0" presId="urn:microsoft.com/office/officeart/2005/8/layout/equation1"/>
    <dgm:cxn modelId="{604F778E-27C7-41D3-81F1-130EFB117044}" type="presParOf" srcId="{4F3CEEB3-9478-4EB6-B8A8-06B9158D4413}" destId="{4ED3F7EF-B796-4861-9386-DAA0B258DE87}" srcOrd="15" destOrd="0" presId="urn:microsoft.com/office/officeart/2005/8/layout/equation1"/>
    <dgm:cxn modelId="{77C8B8A7-C141-4490-8025-82AEBA67F298}" type="presParOf" srcId="{4F3CEEB3-9478-4EB6-B8A8-06B9158D4413}" destId="{EC2E7615-E4AB-4DBB-949E-50F24F1DC0E1}" srcOrd="16" destOrd="0" presId="urn:microsoft.com/office/officeart/2005/8/layout/equation1"/>
    <dgm:cxn modelId="{587CC3F5-5018-4058-BF8C-CF5AC3A5DA8F}" type="presParOf" srcId="{4F3CEEB3-9478-4EB6-B8A8-06B9158D4413}" destId="{25195D82-284F-49C3-B09B-97218B0A5757}" srcOrd="17" destOrd="0" presId="urn:microsoft.com/office/officeart/2005/8/layout/equation1"/>
    <dgm:cxn modelId="{6575A8E9-9F4C-431D-AE88-31A1F54D78E5}" type="presParOf" srcId="{4F3CEEB3-9478-4EB6-B8A8-06B9158D4413}" destId="{2832A124-D34C-4E2D-8FD3-D144B14CDB01}" srcOrd="18" destOrd="0" presId="urn:microsoft.com/office/officeart/2005/8/layout/equation1"/>
    <dgm:cxn modelId="{A4668784-AC7C-44E1-81E0-A4128EB375E1}" type="presParOf" srcId="{4F3CEEB3-9478-4EB6-B8A8-06B9158D4413}" destId="{E4543AEC-F4FA-4A67-9F98-B622A8052669}" srcOrd="19" destOrd="0" presId="urn:microsoft.com/office/officeart/2005/8/layout/equation1"/>
    <dgm:cxn modelId="{CED57DA5-86DA-4CC2-8EC2-D7D89184EDE0}" type="presParOf" srcId="{4F3CEEB3-9478-4EB6-B8A8-06B9158D4413}" destId="{E0443FFE-2C06-4001-A21E-693ECAF290AF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C16CE-E0C8-4C5E-A1AF-97498860B942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7752E4-563F-40D7-A83E-1839771AC9C0}">
      <dgm:prSet phldrT="[Text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Allied</a:t>
          </a:r>
          <a:endParaRPr lang="en-US" dirty="0"/>
        </a:p>
      </dgm:t>
    </dgm:pt>
    <dgm:pt modelId="{7C14E5AB-7C23-415B-889B-6EBA2FEC2A23}" type="parTrans" cxnId="{76791CA9-2E1B-4B90-A5FE-6EB50E28DC29}">
      <dgm:prSet/>
      <dgm:spPr/>
      <dgm:t>
        <a:bodyPr/>
        <a:lstStyle/>
        <a:p>
          <a:endParaRPr lang="en-US"/>
        </a:p>
      </dgm:t>
    </dgm:pt>
    <dgm:pt modelId="{C211C279-8CE6-44AB-9052-025332F4D4CE}" type="sibTrans" cxnId="{76791CA9-2E1B-4B90-A5FE-6EB50E28DC29}">
      <dgm:prSet/>
      <dgm:spPr/>
      <dgm:t>
        <a:bodyPr/>
        <a:lstStyle/>
        <a:p>
          <a:endParaRPr lang="en-US"/>
        </a:p>
      </dgm:t>
    </dgm:pt>
    <dgm:pt modelId="{7CFBB123-EE90-4D28-BD85-9DE93A820E7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1FDA37B5-4BC7-487E-B1A0-30530464C382}" type="parTrans" cxnId="{455F69AD-0BCF-45D2-A905-8B1035CDD0F4}">
      <dgm:prSet/>
      <dgm:spPr/>
      <dgm:t>
        <a:bodyPr/>
        <a:lstStyle/>
        <a:p>
          <a:endParaRPr lang="en-US"/>
        </a:p>
      </dgm:t>
    </dgm:pt>
    <dgm:pt modelId="{E377519A-F661-4392-8948-484133A2A101}" type="sibTrans" cxnId="{455F69AD-0BCF-45D2-A905-8B1035CDD0F4}">
      <dgm:prSet/>
      <dgm:spPr/>
      <dgm:t>
        <a:bodyPr/>
        <a:lstStyle/>
        <a:p>
          <a:endParaRPr lang="en-US"/>
        </a:p>
      </dgm:t>
    </dgm:pt>
    <dgm:pt modelId="{A9C24E85-807F-460F-B660-43138419DC9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1682CB78-63C6-4F4B-A687-8579E29AE40B}" type="parTrans" cxnId="{02E37AAC-5D9E-4AFD-AB49-2B08DAE80F91}">
      <dgm:prSet/>
      <dgm:spPr/>
      <dgm:t>
        <a:bodyPr/>
        <a:lstStyle/>
        <a:p>
          <a:endParaRPr lang="en-US"/>
        </a:p>
      </dgm:t>
    </dgm:pt>
    <dgm:pt modelId="{D900376C-AFF8-4C40-A03A-0423184C32B7}" type="sibTrans" cxnId="{02E37AAC-5D9E-4AFD-AB49-2B08DAE80F91}">
      <dgm:prSet/>
      <dgm:spPr/>
      <dgm:t>
        <a:bodyPr/>
        <a:lstStyle/>
        <a:p>
          <a:endParaRPr lang="en-US"/>
        </a:p>
      </dgm:t>
    </dgm:pt>
    <dgm:pt modelId="{78E28A58-3577-4B3F-878C-470AAE8DF8EB}">
      <dgm:prSet phldrT="[Text]"/>
      <dgm:spPr>
        <a:solidFill>
          <a:srgbClr val="FF5050">
            <a:alpha val="89804"/>
          </a:srgb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Central</a:t>
          </a:r>
          <a:r>
            <a:rPr lang="en-US" dirty="0" smtClean="0"/>
            <a:t> </a:t>
          </a:r>
          <a:endParaRPr lang="en-US" dirty="0"/>
        </a:p>
      </dgm:t>
    </dgm:pt>
    <dgm:pt modelId="{9F37BDB2-D72A-458E-BD04-4282B5816597}" type="parTrans" cxnId="{A19FA288-1355-4AA3-A0C0-087203FEDD71}">
      <dgm:prSet/>
      <dgm:spPr/>
      <dgm:t>
        <a:bodyPr/>
        <a:lstStyle/>
        <a:p>
          <a:endParaRPr lang="en-US"/>
        </a:p>
      </dgm:t>
    </dgm:pt>
    <dgm:pt modelId="{A4E97DA6-B27D-43D4-8ADA-42FAEB3D230D}" type="sibTrans" cxnId="{A19FA288-1355-4AA3-A0C0-087203FEDD71}">
      <dgm:prSet/>
      <dgm:spPr/>
      <dgm:t>
        <a:bodyPr/>
        <a:lstStyle/>
        <a:p>
          <a:endParaRPr lang="en-US"/>
        </a:p>
      </dgm:t>
    </dgm:pt>
    <dgm:pt modelId="{BE199FA3-D4CE-4A89-9982-BE87B63302E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B2526682-6175-4956-9B40-359F52FDA68E}" type="parTrans" cxnId="{282048AF-C642-4D3C-A55D-B230EF43979E}">
      <dgm:prSet/>
      <dgm:spPr/>
      <dgm:t>
        <a:bodyPr/>
        <a:lstStyle/>
        <a:p>
          <a:endParaRPr lang="en-US"/>
        </a:p>
      </dgm:t>
    </dgm:pt>
    <dgm:pt modelId="{584E67A8-C833-4A95-AB3B-445238FCBC92}" type="sibTrans" cxnId="{282048AF-C642-4D3C-A55D-B230EF43979E}">
      <dgm:prSet/>
      <dgm:spPr/>
      <dgm:t>
        <a:bodyPr/>
        <a:lstStyle/>
        <a:p>
          <a:endParaRPr lang="en-US"/>
        </a:p>
      </dgm:t>
    </dgm:pt>
    <dgm:pt modelId="{A6CB1828-64D7-4253-AECA-94551ECFC91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9AF1CDF6-1AC1-469C-A2B1-BEB899AD3EF8}" type="parTrans" cxnId="{B5D651DE-094F-4C6B-9555-D23976730939}">
      <dgm:prSet/>
      <dgm:spPr/>
      <dgm:t>
        <a:bodyPr/>
        <a:lstStyle/>
        <a:p>
          <a:endParaRPr lang="en-US"/>
        </a:p>
      </dgm:t>
    </dgm:pt>
    <dgm:pt modelId="{C7854E12-9493-4910-87CB-B9C324C715FE}" type="sibTrans" cxnId="{B5D651DE-094F-4C6B-9555-D23976730939}">
      <dgm:prSet/>
      <dgm:spPr/>
      <dgm:t>
        <a:bodyPr/>
        <a:lstStyle/>
        <a:p>
          <a:endParaRPr lang="en-US"/>
        </a:p>
      </dgm:t>
    </dgm:pt>
    <dgm:pt modelId="{2F38BD67-6F9D-499F-8A3F-7A82F8222689}">
      <dgm:prSet phldrT="[Text]" phldr="1"/>
      <dgm:spPr/>
      <dgm:t>
        <a:bodyPr/>
        <a:lstStyle/>
        <a:p>
          <a:endParaRPr lang="en-US"/>
        </a:p>
      </dgm:t>
    </dgm:pt>
    <dgm:pt modelId="{13D5AD78-4E44-459A-B16A-ED272288E59D}" type="parTrans" cxnId="{B16AE3E7-D1BF-4926-9D05-2F6A2D230708}">
      <dgm:prSet/>
      <dgm:spPr/>
      <dgm:t>
        <a:bodyPr/>
        <a:lstStyle/>
        <a:p>
          <a:endParaRPr lang="en-US"/>
        </a:p>
      </dgm:t>
    </dgm:pt>
    <dgm:pt modelId="{BC604865-911F-4C4D-9659-E64A725681A6}" type="sibTrans" cxnId="{B16AE3E7-D1BF-4926-9D05-2F6A2D230708}">
      <dgm:prSet/>
      <dgm:spPr/>
      <dgm:t>
        <a:bodyPr/>
        <a:lstStyle/>
        <a:p>
          <a:endParaRPr lang="en-US"/>
        </a:p>
      </dgm:t>
    </dgm:pt>
    <dgm:pt modelId="{D4AAF215-ED62-46FA-8EF0-AFCDC1384F33}">
      <dgm:prSet phldrT="[Text]" phldr="1"/>
      <dgm:spPr/>
      <dgm:t>
        <a:bodyPr/>
        <a:lstStyle/>
        <a:p>
          <a:endParaRPr lang="en-US"/>
        </a:p>
      </dgm:t>
    </dgm:pt>
    <dgm:pt modelId="{0D1B40C8-A6B2-4992-B68A-D676940EDC26}" type="parTrans" cxnId="{D5F19930-82B5-48F9-BCD9-DD1C207EDFF2}">
      <dgm:prSet/>
      <dgm:spPr/>
      <dgm:t>
        <a:bodyPr/>
        <a:lstStyle/>
        <a:p>
          <a:endParaRPr lang="en-US"/>
        </a:p>
      </dgm:t>
    </dgm:pt>
    <dgm:pt modelId="{4D958EE6-9E9C-47F7-8D25-1F1078DB6427}" type="sibTrans" cxnId="{D5F19930-82B5-48F9-BCD9-DD1C207EDFF2}">
      <dgm:prSet/>
      <dgm:spPr/>
      <dgm:t>
        <a:bodyPr/>
        <a:lstStyle/>
        <a:p>
          <a:endParaRPr lang="en-US"/>
        </a:p>
      </dgm:t>
    </dgm:pt>
    <dgm:pt modelId="{9E3F7C10-8984-4AF3-8A6D-75726CB58B1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DD51F8C6-1123-4393-B9BA-E0845320A965}" type="parTrans" cxnId="{B5E402E7-606B-45F4-A8CD-0E160096964B}">
      <dgm:prSet/>
      <dgm:spPr/>
      <dgm:t>
        <a:bodyPr/>
        <a:lstStyle/>
        <a:p>
          <a:endParaRPr lang="en-US"/>
        </a:p>
      </dgm:t>
    </dgm:pt>
    <dgm:pt modelId="{7236209E-622A-4927-8BFA-DE20B6CCC4C3}" type="sibTrans" cxnId="{B5E402E7-606B-45F4-A8CD-0E160096964B}">
      <dgm:prSet/>
      <dgm:spPr/>
      <dgm:t>
        <a:bodyPr/>
        <a:lstStyle/>
        <a:p>
          <a:endParaRPr lang="en-US"/>
        </a:p>
      </dgm:t>
    </dgm:pt>
    <dgm:pt modelId="{FCDCC97D-2C4C-4FCC-8019-9BE4E791113D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C9C6DF68-9D08-4B4E-9BFA-403E9BC4FA61}" type="parTrans" cxnId="{D54D7106-C678-484B-9D64-FC72EB9F3197}">
      <dgm:prSet/>
      <dgm:spPr/>
      <dgm:t>
        <a:bodyPr/>
        <a:lstStyle/>
        <a:p>
          <a:endParaRPr lang="en-US"/>
        </a:p>
      </dgm:t>
    </dgm:pt>
    <dgm:pt modelId="{02560F5D-E46F-4997-9B2F-1102D0E22759}" type="sibTrans" cxnId="{D54D7106-C678-484B-9D64-FC72EB9F3197}">
      <dgm:prSet/>
      <dgm:spPr/>
      <dgm:t>
        <a:bodyPr/>
        <a:lstStyle/>
        <a:p>
          <a:endParaRPr lang="en-US"/>
        </a:p>
      </dgm:t>
    </dgm:pt>
    <dgm:pt modelId="{4F5A14DA-D8F6-4A28-9825-65D04BAE5D00}" type="pres">
      <dgm:prSet presAssocID="{7F6C16CE-E0C8-4C5E-A1AF-97498860B94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200954-4AB0-460B-B252-5EE05B4DB87E}" type="pres">
      <dgm:prSet presAssocID="{7F6C16CE-E0C8-4C5E-A1AF-97498860B942}" presName="dummyMaxCanvas" presStyleCnt="0"/>
      <dgm:spPr/>
    </dgm:pt>
    <dgm:pt modelId="{C73CF0B3-6969-4BFD-A29E-5998D84B6970}" type="pres">
      <dgm:prSet presAssocID="{7F6C16CE-E0C8-4C5E-A1AF-97498860B942}" presName="parentComposite" presStyleCnt="0"/>
      <dgm:spPr/>
    </dgm:pt>
    <dgm:pt modelId="{9000E1E6-D7BB-4E69-8F36-DBA6182805B1}" type="pres">
      <dgm:prSet presAssocID="{7F6C16CE-E0C8-4C5E-A1AF-97498860B942}" presName="parent1" presStyleLbl="alignAccFollowNode1" presStyleIdx="0" presStyleCnt="4" custScaleX="13211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96075A8-5CE0-4055-9A4F-F0E09562A133}" type="pres">
      <dgm:prSet presAssocID="{7F6C16CE-E0C8-4C5E-A1AF-97498860B942}" presName="parent2" presStyleLbl="alignAccFollowNode1" presStyleIdx="1" presStyleCnt="4" custScaleX="145512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E9E06D10-1164-4FC8-A7C0-0DF82BB44369}" type="pres">
      <dgm:prSet presAssocID="{7F6C16CE-E0C8-4C5E-A1AF-97498860B942}" presName="childrenComposite" presStyleCnt="0"/>
      <dgm:spPr/>
    </dgm:pt>
    <dgm:pt modelId="{773031EC-BEFD-4162-84FA-FBC031462977}" type="pres">
      <dgm:prSet presAssocID="{7F6C16CE-E0C8-4C5E-A1AF-97498860B942}" presName="dummyMaxCanvas_ChildArea" presStyleCnt="0"/>
      <dgm:spPr/>
    </dgm:pt>
    <dgm:pt modelId="{7B89C7DC-A30C-4EEB-B117-64A2BB25BA96}" type="pres">
      <dgm:prSet presAssocID="{7F6C16CE-E0C8-4C5E-A1AF-97498860B942}" presName="fulcrum" presStyleLbl="alignAccFollowNode1" presStyleIdx="2" presStyleCnt="4"/>
      <dgm:spPr>
        <a:solidFill>
          <a:schemeClr val="tx2">
            <a:lumMod val="95000"/>
            <a:lumOff val="5000"/>
            <a:alpha val="90000"/>
          </a:schemeClr>
        </a:solidFill>
      </dgm:spPr>
    </dgm:pt>
    <dgm:pt modelId="{35FA9974-210B-4D27-BEA0-88C10D2D38AB}" type="pres">
      <dgm:prSet presAssocID="{7F6C16CE-E0C8-4C5E-A1AF-97498860B942}" presName="balance_33" presStyleLbl="alignAccFollowNode1" presStyleIdx="3" presStyleCnt="4">
        <dgm:presLayoutVars>
          <dgm:bulletEnabled val="1"/>
        </dgm:presLayoutVars>
      </dgm:prSet>
      <dgm:spPr>
        <a:solidFill>
          <a:schemeClr val="tx2">
            <a:lumMod val="95000"/>
            <a:lumOff val="5000"/>
            <a:alpha val="90000"/>
          </a:schemeClr>
        </a:solidFill>
      </dgm:spPr>
    </dgm:pt>
    <dgm:pt modelId="{47093BE8-800E-42F5-87F4-EE24527F42F2}" type="pres">
      <dgm:prSet presAssocID="{7F6C16CE-E0C8-4C5E-A1AF-97498860B942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77B04-A79E-4A2C-A043-EE1E1D6C97BA}" type="pres">
      <dgm:prSet presAssocID="{7F6C16CE-E0C8-4C5E-A1AF-97498860B942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74FD6-D50C-40A8-B49B-01C0A3145096}" type="pres">
      <dgm:prSet presAssocID="{7F6C16CE-E0C8-4C5E-A1AF-97498860B942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8900E-C1F1-4FC9-BCFB-38EC9A3BBC89}" type="pres">
      <dgm:prSet presAssocID="{7F6C16CE-E0C8-4C5E-A1AF-97498860B942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308DF-8DF9-4CEA-8690-3DC04B78E87A}" type="pres">
      <dgm:prSet presAssocID="{7F6C16CE-E0C8-4C5E-A1AF-97498860B942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666E2-37FF-4D72-9293-24AF7E4D5115}" type="pres">
      <dgm:prSet presAssocID="{7F6C16CE-E0C8-4C5E-A1AF-97498860B942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12F8C8-EAEB-4779-98E4-D35F01185318}" type="presOf" srcId="{FCDCC97D-2C4C-4FCC-8019-9BE4E791113D}" destId="{57B77B04-A79E-4A2C-A043-EE1E1D6C97BA}" srcOrd="0" destOrd="0" presId="urn:microsoft.com/office/officeart/2005/8/layout/balance1"/>
    <dgm:cxn modelId="{02E37AAC-5D9E-4AFD-AB49-2B08DAE80F91}" srcId="{E47752E4-563F-40D7-A83E-1839771AC9C0}" destId="{A9C24E85-807F-460F-B660-43138419DC9C}" srcOrd="2" destOrd="0" parTransId="{1682CB78-63C6-4F4B-A687-8579E29AE40B}" sibTransId="{D900376C-AFF8-4C40-A03A-0423184C32B7}"/>
    <dgm:cxn modelId="{455F69AD-0BCF-45D2-A905-8B1035CDD0F4}" srcId="{E47752E4-563F-40D7-A83E-1839771AC9C0}" destId="{7CFBB123-EE90-4D28-BD85-9DE93A820E7C}" srcOrd="0" destOrd="0" parTransId="{1FDA37B5-4BC7-487E-B1A0-30530464C382}" sibTransId="{E377519A-F661-4392-8948-484133A2A101}"/>
    <dgm:cxn modelId="{02013C36-6E99-4FBC-B44D-57F0B7511900}" type="presOf" srcId="{78E28A58-3577-4B3F-878C-470AAE8DF8EB}" destId="{896075A8-5CE0-4055-9A4F-F0E09562A133}" srcOrd="0" destOrd="0" presId="urn:microsoft.com/office/officeart/2005/8/layout/balance1"/>
    <dgm:cxn modelId="{0AA637E1-EC7A-4D0D-9A2D-8CB7A9D3003F}" type="presOf" srcId="{A9C24E85-807F-460F-B660-43138419DC9C}" destId="{2A7666E2-37FF-4D72-9293-24AF7E4D5115}" srcOrd="0" destOrd="0" presId="urn:microsoft.com/office/officeart/2005/8/layout/balance1"/>
    <dgm:cxn modelId="{282048AF-C642-4D3C-A55D-B230EF43979E}" srcId="{78E28A58-3577-4B3F-878C-470AAE8DF8EB}" destId="{BE199FA3-D4CE-4A89-9982-BE87B63302EA}" srcOrd="0" destOrd="0" parTransId="{B2526682-6175-4956-9B40-359F52FDA68E}" sibTransId="{584E67A8-C833-4A95-AB3B-445238FCBC92}"/>
    <dgm:cxn modelId="{D54D7106-C678-484B-9D64-FC72EB9F3197}" srcId="{78E28A58-3577-4B3F-878C-470AAE8DF8EB}" destId="{FCDCC97D-2C4C-4FCC-8019-9BE4E791113D}" srcOrd="1" destOrd="0" parTransId="{C9C6DF68-9D08-4B4E-9BFA-403E9BC4FA61}" sibTransId="{02560F5D-E46F-4997-9B2F-1102D0E22759}"/>
    <dgm:cxn modelId="{6AD30678-E0CE-4A54-80E9-A874A7673BBD}" type="presOf" srcId="{BE199FA3-D4CE-4A89-9982-BE87B63302EA}" destId="{47093BE8-800E-42F5-87F4-EE24527F42F2}" srcOrd="0" destOrd="0" presId="urn:microsoft.com/office/officeart/2005/8/layout/balance1"/>
    <dgm:cxn modelId="{A19FA288-1355-4AA3-A0C0-087203FEDD71}" srcId="{7F6C16CE-E0C8-4C5E-A1AF-97498860B942}" destId="{78E28A58-3577-4B3F-878C-470AAE8DF8EB}" srcOrd="1" destOrd="0" parTransId="{9F37BDB2-D72A-458E-BD04-4282B5816597}" sibTransId="{A4E97DA6-B27D-43D4-8ADA-42FAEB3D230D}"/>
    <dgm:cxn modelId="{3B593B54-884B-4F91-AC7C-1884492656CD}" type="presOf" srcId="{7CFBB123-EE90-4D28-BD85-9DE93A820E7C}" destId="{BE88900E-C1F1-4FC9-BCFB-38EC9A3BBC89}" srcOrd="0" destOrd="0" presId="urn:microsoft.com/office/officeart/2005/8/layout/balance1"/>
    <dgm:cxn modelId="{14D35774-077D-4E3B-AA81-C28494EEAB6E}" type="presOf" srcId="{9E3F7C10-8984-4AF3-8A6D-75726CB58B18}" destId="{8E6308DF-8DF9-4CEA-8690-3DC04B78E87A}" srcOrd="0" destOrd="0" presId="urn:microsoft.com/office/officeart/2005/8/layout/balance1"/>
    <dgm:cxn modelId="{34CAFB87-6AA8-48FA-82B2-82D7BAA30296}" type="presOf" srcId="{A6CB1828-64D7-4253-AECA-94551ECFC916}" destId="{47C74FD6-D50C-40A8-B49B-01C0A3145096}" srcOrd="0" destOrd="0" presId="urn:microsoft.com/office/officeart/2005/8/layout/balance1"/>
    <dgm:cxn modelId="{B5D651DE-094F-4C6B-9555-D23976730939}" srcId="{78E28A58-3577-4B3F-878C-470AAE8DF8EB}" destId="{A6CB1828-64D7-4253-AECA-94551ECFC916}" srcOrd="2" destOrd="0" parTransId="{9AF1CDF6-1AC1-469C-A2B1-BEB899AD3EF8}" sibTransId="{C7854E12-9493-4910-87CB-B9C324C715FE}"/>
    <dgm:cxn modelId="{B16AE3E7-D1BF-4926-9D05-2F6A2D230708}" srcId="{7F6C16CE-E0C8-4C5E-A1AF-97498860B942}" destId="{2F38BD67-6F9D-499F-8A3F-7A82F8222689}" srcOrd="2" destOrd="0" parTransId="{13D5AD78-4E44-459A-B16A-ED272288E59D}" sibTransId="{BC604865-911F-4C4D-9659-E64A725681A6}"/>
    <dgm:cxn modelId="{D5F19930-82B5-48F9-BCD9-DD1C207EDFF2}" srcId="{2F38BD67-6F9D-499F-8A3F-7A82F8222689}" destId="{D4AAF215-ED62-46FA-8EF0-AFCDC1384F33}" srcOrd="0" destOrd="0" parTransId="{0D1B40C8-A6B2-4992-B68A-D676940EDC26}" sibTransId="{4D958EE6-9E9C-47F7-8D25-1F1078DB6427}"/>
    <dgm:cxn modelId="{B5E402E7-606B-45F4-A8CD-0E160096964B}" srcId="{E47752E4-563F-40D7-A83E-1839771AC9C0}" destId="{9E3F7C10-8984-4AF3-8A6D-75726CB58B18}" srcOrd="1" destOrd="0" parTransId="{DD51F8C6-1123-4393-B9BA-E0845320A965}" sibTransId="{7236209E-622A-4927-8BFA-DE20B6CCC4C3}"/>
    <dgm:cxn modelId="{FEF06467-474D-41C5-A47A-51A7CC8919CC}" type="presOf" srcId="{E47752E4-563F-40D7-A83E-1839771AC9C0}" destId="{9000E1E6-D7BB-4E69-8F36-DBA6182805B1}" srcOrd="0" destOrd="0" presId="urn:microsoft.com/office/officeart/2005/8/layout/balance1"/>
    <dgm:cxn modelId="{43559A1A-3A25-4501-9DE0-AF0713CD8265}" type="presOf" srcId="{7F6C16CE-E0C8-4C5E-A1AF-97498860B942}" destId="{4F5A14DA-D8F6-4A28-9825-65D04BAE5D00}" srcOrd="0" destOrd="0" presId="urn:microsoft.com/office/officeart/2005/8/layout/balance1"/>
    <dgm:cxn modelId="{76791CA9-2E1B-4B90-A5FE-6EB50E28DC29}" srcId="{7F6C16CE-E0C8-4C5E-A1AF-97498860B942}" destId="{E47752E4-563F-40D7-A83E-1839771AC9C0}" srcOrd="0" destOrd="0" parTransId="{7C14E5AB-7C23-415B-889B-6EBA2FEC2A23}" sibTransId="{C211C279-8CE6-44AB-9052-025332F4D4CE}"/>
    <dgm:cxn modelId="{14DCAD96-A01C-415B-A92E-BB915EC43BB8}" type="presParOf" srcId="{4F5A14DA-D8F6-4A28-9825-65D04BAE5D00}" destId="{FA200954-4AB0-460B-B252-5EE05B4DB87E}" srcOrd="0" destOrd="0" presId="urn:microsoft.com/office/officeart/2005/8/layout/balance1"/>
    <dgm:cxn modelId="{D0769514-78E8-4790-8377-C4B578B546F8}" type="presParOf" srcId="{4F5A14DA-D8F6-4A28-9825-65D04BAE5D00}" destId="{C73CF0B3-6969-4BFD-A29E-5998D84B6970}" srcOrd="1" destOrd="0" presId="urn:microsoft.com/office/officeart/2005/8/layout/balance1"/>
    <dgm:cxn modelId="{0415BFF6-1639-4CB6-9C58-75450A935465}" type="presParOf" srcId="{C73CF0B3-6969-4BFD-A29E-5998D84B6970}" destId="{9000E1E6-D7BB-4E69-8F36-DBA6182805B1}" srcOrd="0" destOrd="0" presId="urn:microsoft.com/office/officeart/2005/8/layout/balance1"/>
    <dgm:cxn modelId="{286C693C-105F-4D14-B30F-A4F577E3A18C}" type="presParOf" srcId="{C73CF0B3-6969-4BFD-A29E-5998D84B6970}" destId="{896075A8-5CE0-4055-9A4F-F0E09562A133}" srcOrd="1" destOrd="0" presId="urn:microsoft.com/office/officeart/2005/8/layout/balance1"/>
    <dgm:cxn modelId="{2F89575E-2E55-4E34-ACE9-A8412C51F57B}" type="presParOf" srcId="{4F5A14DA-D8F6-4A28-9825-65D04BAE5D00}" destId="{E9E06D10-1164-4FC8-A7C0-0DF82BB44369}" srcOrd="2" destOrd="0" presId="urn:microsoft.com/office/officeart/2005/8/layout/balance1"/>
    <dgm:cxn modelId="{69F34763-2D30-44A1-9367-64AD6C667531}" type="presParOf" srcId="{E9E06D10-1164-4FC8-A7C0-0DF82BB44369}" destId="{773031EC-BEFD-4162-84FA-FBC031462977}" srcOrd="0" destOrd="0" presId="urn:microsoft.com/office/officeart/2005/8/layout/balance1"/>
    <dgm:cxn modelId="{BE7BC860-8E12-4928-B64C-EC7EF2196E89}" type="presParOf" srcId="{E9E06D10-1164-4FC8-A7C0-0DF82BB44369}" destId="{7B89C7DC-A30C-4EEB-B117-64A2BB25BA96}" srcOrd="1" destOrd="0" presId="urn:microsoft.com/office/officeart/2005/8/layout/balance1"/>
    <dgm:cxn modelId="{A511EE36-FFBE-4A7D-87EF-C6D81D4509B5}" type="presParOf" srcId="{E9E06D10-1164-4FC8-A7C0-0DF82BB44369}" destId="{35FA9974-210B-4D27-BEA0-88C10D2D38AB}" srcOrd="2" destOrd="0" presId="urn:microsoft.com/office/officeart/2005/8/layout/balance1"/>
    <dgm:cxn modelId="{3896154F-F308-4F00-BB77-F296D884B1A4}" type="presParOf" srcId="{E9E06D10-1164-4FC8-A7C0-0DF82BB44369}" destId="{47093BE8-800E-42F5-87F4-EE24527F42F2}" srcOrd="3" destOrd="0" presId="urn:microsoft.com/office/officeart/2005/8/layout/balance1"/>
    <dgm:cxn modelId="{8355454E-60B9-480F-907B-ED322D936BB6}" type="presParOf" srcId="{E9E06D10-1164-4FC8-A7C0-0DF82BB44369}" destId="{57B77B04-A79E-4A2C-A043-EE1E1D6C97BA}" srcOrd="4" destOrd="0" presId="urn:microsoft.com/office/officeart/2005/8/layout/balance1"/>
    <dgm:cxn modelId="{1A255D06-A0AB-47C4-99C2-5D8E1DD520C9}" type="presParOf" srcId="{E9E06D10-1164-4FC8-A7C0-0DF82BB44369}" destId="{47C74FD6-D50C-40A8-B49B-01C0A3145096}" srcOrd="5" destOrd="0" presId="urn:microsoft.com/office/officeart/2005/8/layout/balance1"/>
    <dgm:cxn modelId="{DFB4AB7B-924D-4BF1-96EA-37F1C5C01758}" type="presParOf" srcId="{E9E06D10-1164-4FC8-A7C0-0DF82BB44369}" destId="{BE88900E-C1F1-4FC9-BCFB-38EC9A3BBC89}" srcOrd="6" destOrd="0" presId="urn:microsoft.com/office/officeart/2005/8/layout/balance1"/>
    <dgm:cxn modelId="{F901FA4B-211E-4460-AA98-B74712003D4F}" type="presParOf" srcId="{E9E06D10-1164-4FC8-A7C0-0DF82BB44369}" destId="{8E6308DF-8DF9-4CEA-8690-3DC04B78E87A}" srcOrd="7" destOrd="0" presId="urn:microsoft.com/office/officeart/2005/8/layout/balance1"/>
    <dgm:cxn modelId="{872B36BD-3EB8-4D8D-B3E7-6672B8ACB018}" type="presParOf" srcId="{E9E06D10-1164-4FC8-A7C0-0DF82BB44369}" destId="{2A7666E2-37FF-4D72-9293-24AF7E4D511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C700AE-49F0-4CBB-A76C-5BC9DE2CE73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67C3BD-FCB3-459D-BB71-DD48CAEF096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Causes</a:t>
          </a:r>
          <a:endParaRPr lang="en-US" dirty="0"/>
        </a:p>
      </dgm:t>
    </dgm:pt>
    <dgm:pt modelId="{FBD337FB-2B0C-4DFD-86E6-2D07F87BBD3C}" type="parTrans" cxnId="{9380FCC9-6BBC-4D37-8D71-2E1E700A1F35}">
      <dgm:prSet/>
      <dgm:spPr/>
      <dgm:t>
        <a:bodyPr/>
        <a:lstStyle/>
        <a:p>
          <a:endParaRPr lang="en-US"/>
        </a:p>
      </dgm:t>
    </dgm:pt>
    <dgm:pt modelId="{9BFD3970-DC79-40E9-9480-7253BF29AEBA}" type="sibTrans" cxnId="{9380FCC9-6BBC-4D37-8D71-2E1E700A1F35}">
      <dgm:prSet/>
      <dgm:spPr/>
      <dgm:t>
        <a:bodyPr/>
        <a:lstStyle/>
        <a:p>
          <a:endParaRPr lang="en-US"/>
        </a:p>
      </dgm:t>
    </dgm:pt>
    <dgm:pt modelId="{98463FB5-20F7-4A5D-902B-6F43EFD5869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971F8FC9-02CB-40AA-AB09-7B099DFFFE4A}" type="parTrans" cxnId="{EFBF9EFF-C349-4339-AA7B-9CE9CC497954}">
      <dgm:prSet/>
      <dgm:spPr/>
      <dgm:t>
        <a:bodyPr/>
        <a:lstStyle/>
        <a:p>
          <a:endParaRPr lang="en-US"/>
        </a:p>
      </dgm:t>
    </dgm:pt>
    <dgm:pt modelId="{78BF8384-7BC9-455F-91D1-133DAA504EF3}" type="sibTrans" cxnId="{EFBF9EFF-C349-4339-AA7B-9CE9CC497954}">
      <dgm:prSet/>
      <dgm:spPr/>
      <dgm:t>
        <a:bodyPr/>
        <a:lstStyle/>
        <a:p>
          <a:endParaRPr lang="en-US"/>
        </a:p>
      </dgm:t>
    </dgm:pt>
    <dgm:pt modelId="{28968E89-E863-4FDC-95F3-522630C0788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2C8165DA-F297-49B2-A89E-96858DDA800A}" type="parTrans" cxnId="{9C4A4DA9-BCFD-4CE7-A95B-3CD836B84299}">
      <dgm:prSet/>
      <dgm:spPr/>
      <dgm:t>
        <a:bodyPr/>
        <a:lstStyle/>
        <a:p>
          <a:endParaRPr lang="en-US"/>
        </a:p>
      </dgm:t>
    </dgm:pt>
    <dgm:pt modelId="{B1B455C4-38C3-4EED-8522-7F16D1EE9005}" type="sibTrans" cxnId="{9C4A4DA9-BCFD-4CE7-A95B-3CD836B84299}">
      <dgm:prSet/>
      <dgm:spPr/>
      <dgm:t>
        <a:bodyPr/>
        <a:lstStyle/>
        <a:p>
          <a:endParaRPr lang="en-US"/>
        </a:p>
      </dgm:t>
    </dgm:pt>
    <dgm:pt modelId="{8B907C0B-C937-45B7-B2F4-7B364F1F20D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Course</a:t>
          </a:r>
          <a:endParaRPr lang="en-US" dirty="0"/>
        </a:p>
      </dgm:t>
    </dgm:pt>
    <dgm:pt modelId="{43933D1F-8712-4360-A93D-7AA78C023128}" type="parTrans" cxnId="{A875B25F-9F67-4BE0-9F3B-CC31BBA101DA}">
      <dgm:prSet/>
      <dgm:spPr/>
      <dgm:t>
        <a:bodyPr/>
        <a:lstStyle/>
        <a:p>
          <a:endParaRPr lang="en-US"/>
        </a:p>
      </dgm:t>
    </dgm:pt>
    <dgm:pt modelId="{6A95C3CB-C48B-43D1-9161-13050EA22296}" type="sibTrans" cxnId="{A875B25F-9F67-4BE0-9F3B-CC31BBA101DA}">
      <dgm:prSet/>
      <dgm:spPr/>
      <dgm:t>
        <a:bodyPr/>
        <a:lstStyle/>
        <a:p>
          <a:endParaRPr lang="en-US"/>
        </a:p>
      </dgm:t>
    </dgm:pt>
    <dgm:pt modelId="{A6DBD1DD-F76E-4BC1-B0C0-D649A8969E8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Who?</a:t>
          </a:r>
          <a:endParaRPr lang="en-US" dirty="0"/>
        </a:p>
      </dgm:t>
    </dgm:pt>
    <dgm:pt modelId="{7B8BC8A3-2CAD-445B-8A2C-EF104A4D6F8C}" type="parTrans" cxnId="{F87D481D-C007-4467-8C53-3E2F396126FE}">
      <dgm:prSet/>
      <dgm:spPr/>
      <dgm:t>
        <a:bodyPr/>
        <a:lstStyle/>
        <a:p>
          <a:endParaRPr lang="en-US"/>
        </a:p>
      </dgm:t>
    </dgm:pt>
    <dgm:pt modelId="{11EA4A76-D121-4F68-9CE4-A324CE15A6F6}" type="sibTrans" cxnId="{F87D481D-C007-4467-8C53-3E2F396126FE}">
      <dgm:prSet/>
      <dgm:spPr/>
      <dgm:t>
        <a:bodyPr/>
        <a:lstStyle/>
        <a:p>
          <a:endParaRPr lang="en-US"/>
        </a:p>
      </dgm:t>
    </dgm:pt>
    <dgm:pt modelId="{48A33742-EAD8-41A0-A9F3-0C69AA6ADC4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Turn </a:t>
          </a:r>
          <a:r>
            <a:rPr lang="en-US" dirty="0" err="1" smtClean="0"/>
            <a:t>Pts</a:t>
          </a:r>
          <a:r>
            <a:rPr lang="en-US" dirty="0" smtClean="0"/>
            <a:t>?</a:t>
          </a:r>
          <a:endParaRPr lang="en-US" dirty="0"/>
        </a:p>
      </dgm:t>
    </dgm:pt>
    <dgm:pt modelId="{8BA22642-C4A3-46B5-9B2A-0E6F7D5D0DC4}" type="parTrans" cxnId="{2FFD46BE-2674-4089-9DA7-B2B26E58F641}">
      <dgm:prSet/>
      <dgm:spPr/>
      <dgm:t>
        <a:bodyPr/>
        <a:lstStyle/>
        <a:p>
          <a:endParaRPr lang="en-US"/>
        </a:p>
      </dgm:t>
    </dgm:pt>
    <dgm:pt modelId="{187C28E2-DE09-495B-86CE-F9135B9589CF}" type="sibTrans" cxnId="{2FFD46BE-2674-4089-9DA7-B2B26E58F641}">
      <dgm:prSet/>
      <dgm:spPr/>
      <dgm:t>
        <a:bodyPr/>
        <a:lstStyle/>
        <a:p>
          <a:endParaRPr lang="en-US"/>
        </a:p>
      </dgm:t>
    </dgm:pt>
    <dgm:pt modelId="{7A912D65-DD8A-4281-AD83-9849DDB73B35}">
      <dgm:prSet phldrT="[Text]"/>
      <dgm:spPr>
        <a:solidFill>
          <a:srgbClr val="9933FF"/>
        </a:solidFill>
      </dgm:spPr>
      <dgm:t>
        <a:bodyPr/>
        <a:lstStyle/>
        <a:p>
          <a:r>
            <a:rPr lang="en-US" dirty="0" smtClean="0"/>
            <a:t>Predict</a:t>
          </a:r>
          <a:endParaRPr lang="en-US" dirty="0"/>
        </a:p>
      </dgm:t>
    </dgm:pt>
    <dgm:pt modelId="{FEC6D87C-5257-4FFC-8887-72595B81DA1A}" type="parTrans" cxnId="{4B1D0C77-B87D-4DC0-9649-5B99D64DB25F}">
      <dgm:prSet/>
      <dgm:spPr/>
      <dgm:t>
        <a:bodyPr/>
        <a:lstStyle/>
        <a:p>
          <a:endParaRPr lang="en-US"/>
        </a:p>
      </dgm:t>
    </dgm:pt>
    <dgm:pt modelId="{2DBF6FB6-6D37-44E8-9C5F-DD22FE6B5467}" type="sibTrans" cxnId="{4B1D0C77-B87D-4DC0-9649-5B99D64DB25F}">
      <dgm:prSet/>
      <dgm:spPr/>
      <dgm:t>
        <a:bodyPr/>
        <a:lstStyle/>
        <a:p>
          <a:endParaRPr lang="en-US"/>
        </a:p>
      </dgm:t>
    </dgm:pt>
    <dgm:pt modelId="{06F4B98B-89E5-49C5-B731-9B7E0596DAE7}">
      <dgm:prSet phldrT="[Text]"/>
      <dgm:spPr>
        <a:solidFill>
          <a:srgbClr val="9933FF"/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323EFFCB-5F24-424E-AD1C-8A7BA7769647}" type="parTrans" cxnId="{179D8D38-B37A-4DF9-93A1-E042E1107D71}">
      <dgm:prSet/>
      <dgm:spPr/>
      <dgm:t>
        <a:bodyPr/>
        <a:lstStyle/>
        <a:p>
          <a:endParaRPr lang="en-US"/>
        </a:p>
      </dgm:t>
    </dgm:pt>
    <dgm:pt modelId="{ECF0F085-67ED-4A7B-BBD5-4EC78FCABCFF}" type="sibTrans" cxnId="{179D8D38-B37A-4DF9-93A1-E042E1107D71}">
      <dgm:prSet/>
      <dgm:spPr/>
      <dgm:t>
        <a:bodyPr/>
        <a:lstStyle/>
        <a:p>
          <a:endParaRPr lang="en-US"/>
        </a:p>
      </dgm:t>
    </dgm:pt>
    <dgm:pt modelId="{9900DEC3-A608-4B19-85AE-AF280B9AD91C}">
      <dgm:prSet phldrT="[Text]"/>
      <dgm:spPr>
        <a:solidFill>
          <a:srgbClr val="9933FF"/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356D01DE-1E18-425D-9FA0-8200B0A7D56A}" type="parTrans" cxnId="{6A6697AD-425E-4A2B-B429-D776D9B8B1A4}">
      <dgm:prSet/>
      <dgm:spPr/>
      <dgm:t>
        <a:bodyPr/>
        <a:lstStyle/>
        <a:p>
          <a:endParaRPr lang="en-US"/>
        </a:p>
      </dgm:t>
    </dgm:pt>
    <dgm:pt modelId="{0354B61F-D4A6-44DE-96C4-62DA537631FB}" type="sibTrans" cxnId="{6A6697AD-425E-4A2B-B429-D776D9B8B1A4}">
      <dgm:prSet/>
      <dgm:spPr/>
      <dgm:t>
        <a:bodyPr/>
        <a:lstStyle/>
        <a:p>
          <a:endParaRPr lang="en-US"/>
        </a:p>
      </dgm:t>
    </dgm:pt>
    <dgm:pt modelId="{4A95EB38-BD82-4F34-A97A-6AE7F840E12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0E357F91-BE89-444C-90E5-F46F330FAA33}" type="parTrans" cxnId="{250C8B9C-C1AA-4FB9-885B-E8480094F301}">
      <dgm:prSet/>
      <dgm:spPr/>
    </dgm:pt>
    <dgm:pt modelId="{7592370F-13BB-419C-92CD-52FEE21928EE}" type="sibTrans" cxnId="{250C8B9C-C1AA-4FB9-885B-E8480094F301}">
      <dgm:prSet/>
      <dgm:spPr/>
    </dgm:pt>
    <dgm:pt modelId="{AE582111-4122-480A-8EB6-577CBD17210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25196500-087B-43EE-85FD-0A925E30F509}" type="parTrans" cxnId="{4839BE73-825D-426D-9A47-E0915DCF922B}">
      <dgm:prSet/>
      <dgm:spPr/>
    </dgm:pt>
    <dgm:pt modelId="{955FBE19-A350-4F52-97DE-E34A4EC6447C}" type="sibTrans" cxnId="{4839BE73-825D-426D-9A47-E0915DCF922B}">
      <dgm:prSet/>
      <dgm:spPr/>
    </dgm:pt>
    <dgm:pt modelId="{AC0233CD-9F72-4D85-87A7-E2AD41C1BB4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+ ?</a:t>
          </a:r>
          <a:endParaRPr lang="en-US" dirty="0"/>
        </a:p>
      </dgm:t>
    </dgm:pt>
    <dgm:pt modelId="{0DDEBEA0-D8F8-4A1A-A484-A30FBDCE325D}" type="parTrans" cxnId="{3AE401ED-D01F-4A12-A784-11486CDFD26C}">
      <dgm:prSet/>
      <dgm:spPr/>
    </dgm:pt>
    <dgm:pt modelId="{3E987BD9-FE97-4F26-B12A-74E43A0F4EEC}" type="sibTrans" cxnId="{3AE401ED-D01F-4A12-A784-11486CDFD26C}">
      <dgm:prSet/>
      <dgm:spPr/>
    </dgm:pt>
    <dgm:pt modelId="{13347F8B-3B52-4A1F-8D23-2CA94D44550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When?</a:t>
          </a:r>
          <a:endParaRPr lang="en-US" dirty="0"/>
        </a:p>
      </dgm:t>
    </dgm:pt>
    <dgm:pt modelId="{805B7583-4C04-4960-B570-02591515F966}" type="parTrans" cxnId="{94CD9373-7043-4DB4-AAFC-34224E930DA8}">
      <dgm:prSet/>
      <dgm:spPr/>
    </dgm:pt>
    <dgm:pt modelId="{D30D7EEA-342D-4B0A-8F40-B8FE7BD08427}" type="sibTrans" cxnId="{94CD9373-7043-4DB4-AAFC-34224E930DA8}">
      <dgm:prSet/>
      <dgm:spPr/>
    </dgm:pt>
    <dgm:pt modelId="{F6021EEC-C9AA-4E9D-9141-8F27EB1351C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How?</a:t>
          </a:r>
          <a:endParaRPr lang="en-US" dirty="0"/>
        </a:p>
      </dgm:t>
    </dgm:pt>
    <dgm:pt modelId="{8D2ED597-F96A-42B3-B2A9-37DD0D698396}" type="parTrans" cxnId="{CC1BE8DF-A6D8-4C46-8D8E-E6F9FBF7B372}">
      <dgm:prSet/>
      <dgm:spPr/>
    </dgm:pt>
    <dgm:pt modelId="{2AAC1190-24A5-463E-9D3C-1CD6ACDEA269}" type="sibTrans" cxnId="{CC1BE8DF-A6D8-4C46-8D8E-E6F9FBF7B372}">
      <dgm:prSet/>
      <dgm:spPr/>
    </dgm:pt>
    <dgm:pt modelId="{55D7FEF6-5ABF-42CF-A850-1F6EDB4FDE2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Where?</a:t>
          </a:r>
          <a:endParaRPr lang="en-US" dirty="0"/>
        </a:p>
      </dgm:t>
    </dgm:pt>
    <dgm:pt modelId="{3955191D-EA4C-448C-BCE6-D3A86D76423F}" type="parTrans" cxnId="{AF5C1FE8-2447-4E5B-837C-C287859B0E0E}">
      <dgm:prSet/>
      <dgm:spPr/>
    </dgm:pt>
    <dgm:pt modelId="{261CA49E-7085-40FE-90A7-C686E721636E}" type="sibTrans" cxnId="{AF5C1FE8-2447-4E5B-837C-C287859B0E0E}">
      <dgm:prSet/>
      <dgm:spPr/>
    </dgm:pt>
    <dgm:pt modelId="{95C74E1A-17FD-417E-87F4-0D45F0603A76}">
      <dgm:prSet phldrT="[Text]"/>
      <dgm:spPr>
        <a:solidFill>
          <a:srgbClr val="9933FF"/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03760D87-8E78-488D-8D02-0F3E38AF6147}" type="parTrans" cxnId="{EB142141-8472-41BC-8D53-13771D84FD4E}">
      <dgm:prSet/>
      <dgm:spPr/>
    </dgm:pt>
    <dgm:pt modelId="{949C6C13-60EC-41D4-9DB5-6D701775FA7A}" type="sibTrans" cxnId="{EB142141-8472-41BC-8D53-13771D84FD4E}">
      <dgm:prSet/>
      <dgm:spPr/>
    </dgm:pt>
    <dgm:pt modelId="{8CC1FF04-3F82-4610-961C-5BB065DACE09}" type="pres">
      <dgm:prSet presAssocID="{ECC700AE-49F0-4CBB-A76C-5BC9DE2CE7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9C03A5-FAE2-4E01-A413-0CF13E78CDBE}" type="pres">
      <dgm:prSet presAssocID="{7D67C3BD-FCB3-459D-BB71-DD48CAEF09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E1679-F89F-4C26-A0EB-B6C311D785BD}" type="pres">
      <dgm:prSet presAssocID="{9BFD3970-DC79-40E9-9480-7253BF29AEBA}" presName="sibTrans" presStyleCnt="0"/>
      <dgm:spPr/>
    </dgm:pt>
    <dgm:pt modelId="{9079AD24-AA23-43FA-9A8F-8BF685A67611}" type="pres">
      <dgm:prSet presAssocID="{8B907C0B-C937-45B7-B2F4-7B364F1F20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CF89D-38B2-48B4-ABE1-378AFC88B7DD}" type="pres">
      <dgm:prSet presAssocID="{6A95C3CB-C48B-43D1-9161-13050EA22296}" presName="sibTrans" presStyleCnt="0"/>
      <dgm:spPr/>
    </dgm:pt>
    <dgm:pt modelId="{5F1EFA25-F212-4C89-A43C-8B2905E04E59}" type="pres">
      <dgm:prSet presAssocID="{7A912D65-DD8A-4281-AD83-9849DDB73B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17D06C-C2FD-4401-9B93-0F57D4A10EA8}" type="presOf" srcId="{06F4B98B-89E5-49C5-B731-9B7E0596DAE7}" destId="{5F1EFA25-F212-4C89-A43C-8B2905E04E59}" srcOrd="0" destOrd="1" presId="urn:microsoft.com/office/officeart/2005/8/layout/hList6"/>
    <dgm:cxn modelId="{7CD280EF-C30F-4232-BAB8-D659CB56BB4C}" type="presOf" srcId="{F6021EEC-C9AA-4E9D-9141-8F27EB1351C4}" destId="{9079AD24-AA23-43FA-9A8F-8BF685A67611}" srcOrd="0" destOrd="3" presId="urn:microsoft.com/office/officeart/2005/8/layout/hList6"/>
    <dgm:cxn modelId="{179D8D38-B37A-4DF9-93A1-E042E1107D71}" srcId="{7A912D65-DD8A-4281-AD83-9849DDB73B35}" destId="{06F4B98B-89E5-49C5-B731-9B7E0596DAE7}" srcOrd="0" destOrd="0" parTransId="{323EFFCB-5F24-424E-AD1C-8A7BA7769647}" sibTransId="{ECF0F085-67ED-4A7B-BBD5-4EC78FCABCFF}"/>
    <dgm:cxn modelId="{EB142141-8472-41BC-8D53-13771D84FD4E}" srcId="{7A912D65-DD8A-4281-AD83-9849DDB73B35}" destId="{95C74E1A-17FD-417E-87F4-0D45F0603A76}" srcOrd="1" destOrd="0" parTransId="{03760D87-8E78-488D-8D02-0F3E38AF6147}" sibTransId="{949C6C13-60EC-41D4-9DB5-6D701775FA7A}"/>
    <dgm:cxn modelId="{FED59AA1-3861-46C2-9BB4-28C2C92420EE}" type="presOf" srcId="{95C74E1A-17FD-417E-87F4-0D45F0603A76}" destId="{5F1EFA25-F212-4C89-A43C-8B2905E04E59}" srcOrd="0" destOrd="2" presId="urn:microsoft.com/office/officeart/2005/8/layout/hList6"/>
    <dgm:cxn modelId="{9D2992E6-FF9C-4A69-A10C-B0A4CD5D970E}" type="presOf" srcId="{48A33742-EAD8-41A0-A9F3-0C69AA6ADC49}" destId="{9079AD24-AA23-43FA-9A8F-8BF685A67611}" srcOrd="0" destOrd="5" presId="urn:microsoft.com/office/officeart/2005/8/layout/hList6"/>
    <dgm:cxn modelId="{50F40E2C-BDA4-4140-8048-81FCD426CF54}" type="presOf" srcId="{28968E89-E863-4FDC-95F3-522630C07888}" destId="{9A9C03A5-FAE2-4E01-A413-0CF13E78CDBE}" srcOrd="0" destOrd="2" presId="urn:microsoft.com/office/officeart/2005/8/layout/hList6"/>
    <dgm:cxn modelId="{84F5A9FB-55CD-4964-A465-7CCE1A2C843C}" type="presOf" srcId="{7A912D65-DD8A-4281-AD83-9849DDB73B35}" destId="{5F1EFA25-F212-4C89-A43C-8B2905E04E59}" srcOrd="0" destOrd="0" presId="urn:microsoft.com/office/officeart/2005/8/layout/hList6"/>
    <dgm:cxn modelId="{9C4A4DA9-BCFD-4CE7-A95B-3CD836B84299}" srcId="{7D67C3BD-FCB3-459D-BB71-DD48CAEF096D}" destId="{28968E89-E863-4FDC-95F3-522630C07888}" srcOrd="1" destOrd="0" parTransId="{2C8165DA-F297-49B2-A89E-96858DDA800A}" sibTransId="{B1B455C4-38C3-4EED-8522-7F16D1EE9005}"/>
    <dgm:cxn modelId="{94CD9373-7043-4DB4-AAFC-34224E930DA8}" srcId="{8B907C0B-C937-45B7-B2F4-7B364F1F20D3}" destId="{13347F8B-3B52-4A1F-8D23-2CA94D445502}" srcOrd="1" destOrd="0" parTransId="{805B7583-4C04-4960-B570-02591515F966}" sibTransId="{D30D7EEA-342D-4B0A-8F40-B8FE7BD08427}"/>
    <dgm:cxn modelId="{250C8B9C-C1AA-4FB9-885B-E8480094F301}" srcId="{7D67C3BD-FCB3-459D-BB71-DD48CAEF096D}" destId="{4A95EB38-BD82-4F34-A97A-6AE7F840E121}" srcOrd="2" destOrd="0" parTransId="{0E357F91-BE89-444C-90E5-F46F330FAA33}" sibTransId="{7592370F-13BB-419C-92CD-52FEE21928EE}"/>
    <dgm:cxn modelId="{342F279B-AB5F-4B82-889B-ADF8DDC5A167}" type="presOf" srcId="{AC0233CD-9F72-4D85-87A7-E2AD41C1BB4C}" destId="{9A9C03A5-FAE2-4E01-A413-0CF13E78CDBE}" srcOrd="0" destOrd="5" presId="urn:microsoft.com/office/officeart/2005/8/layout/hList6"/>
    <dgm:cxn modelId="{9380FCC9-6BBC-4D37-8D71-2E1E700A1F35}" srcId="{ECC700AE-49F0-4CBB-A76C-5BC9DE2CE733}" destId="{7D67C3BD-FCB3-459D-BB71-DD48CAEF096D}" srcOrd="0" destOrd="0" parTransId="{FBD337FB-2B0C-4DFD-86E6-2D07F87BBD3C}" sibTransId="{9BFD3970-DC79-40E9-9480-7253BF29AEBA}"/>
    <dgm:cxn modelId="{A875B25F-9F67-4BE0-9F3B-CC31BBA101DA}" srcId="{ECC700AE-49F0-4CBB-A76C-5BC9DE2CE733}" destId="{8B907C0B-C937-45B7-B2F4-7B364F1F20D3}" srcOrd="1" destOrd="0" parTransId="{43933D1F-8712-4360-A93D-7AA78C023128}" sibTransId="{6A95C3CB-C48B-43D1-9161-13050EA22296}"/>
    <dgm:cxn modelId="{385D4A4E-8C45-435B-944B-0667A8B0321F}" type="presOf" srcId="{ECC700AE-49F0-4CBB-A76C-5BC9DE2CE733}" destId="{8CC1FF04-3F82-4610-961C-5BB065DACE09}" srcOrd="0" destOrd="0" presId="urn:microsoft.com/office/officeart/2005/8/layout/hList6"/>
    <dgm:cxn modelId="{AB02627B-F024-4E8C-AC4D-24BC64FBF22C}" type="presOf" srcId="{7D67C3BD-FCB3-459D-BB71-DD48CAEF096D}" destId="{9A9C03A5-FAE2-4E01-A413-0CF13E78CDBE}" srcOrd="0" destOrd="0" presId="urn:microsoft.com/office/officeart/2005/8/layout/hList6"/>
    <dgm:cxn modelId="{6296C68B-07C7-4890-A582-70B5478EE67C}" type="presOf" srcId="{98463FB5-20F7-4A5D-902B-6F43EFD58694}" destId="{9A9C03A5-FAE2-4E01-A413-0CF13E78CDBE}" srcOrd="0" destOrd="1" presId="urn:microsoft.com/office/officeart/2005/8/layout/hList6"/>
    <dgm:cxn modelId="{4839BE73-825D-426D-9A47-E0915DCF922B}" srcId="{7D67C3BD-FCB3-459D-BB71-DD48CAEF096D}" destId="{AE582111-4122-480A-8EB6-577CBD172100}" srcOrd="3" destOrd="0" parTransId="{25196500-087B-43EE-85FD-0A925E30F509}" sibTransId="{955FBE19-A350-4F52-97DE-E34A4EC6447C}"/>
    <dgm:cxn modelId="{6A6697AD-425E-4A2B-B429-D776D9B8B1A4}" srcId="{7A912D65-DD8A-4281-AD83-9849DDB73B35}" destId="{9900DEC3-A608-4B19-85AE-AF280B9AD91C}" srcOrd="2" destOrd="0" parTransId="{356D01DE-1E18-425D-9FA0-8200B0A7D56A}" sibTransId="{0354B61F-D4A6-44DE-96C4-62DA537631FB}"/>
    <dgm:cxn modelId="{F87D481D-C007-4467-8C53-3E2F396126FE}" srcId="{8B907C0B-C937-45B7-B2F4-7B364F1F20D3}" destId="{A6DBD1DD-F76E-4BC1-B0C0-D649A8969E88}" srcOrd="0" destOrd="0" parTransId="{7B8BC8A3-2CAD-445B-8A2C-EF104A4D6F8C}" sibTransId="{11EA4A76-D121-4F68-9CE4-A324CE15A6F6}"/>
    <dgm:cxn modelId="{BE9055CC-3330-489F-9538-78F9F7C63E23}" type="presOf" srcId="{A6DBD1DD-F76E-4BC1-B0C0-D649A8969E88}" destId="{9079AD24-AA23-43FA-9A8F-8BF685A67611}" srcOrd="0" destOrd="1" presId="urn:microsoft.com/office/officeart/2005/8/layout/hList6"/>
    <dgm:cxn modelId="{9552A2C0-BD1B-4B99-85AD-818DD8B22C99}" type="presOf" srcId="{4A95EB38-BD82-4F34-A97A-6AE7F840E121}" destId="{9A9C03A5-FAE2-4E01-A413-0CF13E78CDBE}" srcOrd="0" destOrd="3" presId="urn:microsoft.com/office/officeart/2005/8/layout/hList6"/>
    <dgm:cxn modelId="{372145B6-2314-40FC-8ACD-E76FB61AFE94}" type="presOf" srcId="{8B907C0B-C937-45B7-B2F4-7B364F1F20D3}" destId="{9079AD24-AA23-43FA-9A8F-8BF685A67611}" srcOrd="0" destOrd="0" presId="urn:microsoft.com/office/officeart/2005/8/layout/hList6"/>
    <dgm:cxn modelId="{6A2BFE92-F2F5-455A-AA64-8B8B4E10782E}" type="presOf" srcId="{AE582111-4122-480A-8EB6-577CBD172100}" destId="{9A9C03A5-FAE2-4E01-A413-0CF13E78CDBE}" srcOrd="0" destOrd="4" presId="urn:microsoft.com/office/officeart/2005/8/layout/hList6"/>
    <dgm:cxn modelId="{EFBF9EFF-C349-4339-AA7B-9CE9CC497954}" srcId="{7D67C3BD-FCB3-459D-BB71-DD48CAEF096D}" destId="{98463FB5-20F7-4A5D-902B-6F43EFD58694}" srcOrd="0" destOrd="0" parTransId="{971F8FC9-02CB-40AA-AB09-7B099DFFFE4A}" sibTransId="{78BF8384-7BC9-455F-91D1-133DAA504EF3}"/>
    <dgm:cxn modelId="{3AE401ED-D01F-4A12-A784-11486CDFD26C}" srcId="{7D67C3BD-FCB3-459D-BB71-DD48CAEF096D}" destId="{AC0233CD-9F72-4D85-87A7-E2AD41C1BB4C}" srcOrd="4" destOrd="0" parTransId="{0DDEBEA0-D8F8-4A1A-A484-A30FBDCE325D}" sibTransId="{3E987BD9-FE97-4F26-B12A-74E43A0F4EEC}"/>
    <dgm:cxn modelId="{92478EDB-C910-4814-94A3-3CA2620C86F9}" type="presOf" srcId="{13347F8B-3B52-4A1F-8D23-2CA94D445502}" destId="{9079AD24-AA23-43FA-9A8F-8BF685A67611}" srcOrd="0" destOrd="2" presId="urn:microsoft.com/office/officeart/2005/8/layout/hList6"/>
    <dgm:cxn modelId="{2FFD46BE-2674-4089-9DA7-B2B26E58F641}" srcId="{8B907C0B-C937-45B7-B2F4-7B364F1F20D3}" destId="{48A33742-EAD8-41A0-A9F3-0C69AA6ADC49}" srcOrd="4" destOrd="0" parTransId="{8BA22642-C4A3-46B5-9B2A-0E6F7D5D0DC4}" sibTransId="{187C28E2-DE09-495B-86CE-F9135B9589CF}"/>
    <dgm:cxn modelId="{4B1D0C77-B87D-4DC0-9649-5B99D64DB25F}" srcId="{ECC700AE-49F0-4CBB-A76C-5BC9DE2CE733}" destId="{7A912D65-DD8A-4281-AD83-9849DDB73B35}" srcOrd="2" destOrd="0" parTransId="{FEC6D87C-5257-4FFC-8887-72595B81DA1A}" sibTransId="{2DBF6FB6-6D37-44E8-9C5F-DD22FE6B5467}"/>
    <dgm:cxn modelId="{1BC2C0A6-10DB-48E2-85BF-EBE5EE31C839}" type="presOf" srcId="{9900DEC3-A608-4B19-85AE-AF280B9AD91C}" destId="{5F1EFA25-F212-4C89-A43C-8B2905E04E59}" srcOrd="0" destOrd="3" presId="urn:microsoft.com/office/officeart/2005/8/layout/hList6"/>
    <dgm:cxn modelId="{CC1BE8DF-A6D8-4C46-8D8E-E6F9FBF7B372}" srcId="{8B907C0B-C937-45B7-B2F4-7B364F1F20D3}" destId="{F6021EEC-C9AA-4E9D-9141-8F27EB1351C4}" srcOrd="2" destOrd="0" parTransId="{8D2ED597-F96A-42B3-B2A9-37DD0D698396}" sibTransId="{2AAC1190-24A5-463E-9D3C-1CD6ACDEA269}"/>
    <dgm:cxn modelId="{AF5C1FE8-2447-4E5B-837C-C287859B0E0E}" srcId="{8B907C0B-C937-45B7-B2F4-7B364F1F20D3}" destId="{55D7FEF6-5ABF-42CF-A850-1F6EDB4FDE26}" srcOrd="3" destOrd="0" parTransId="{3955191D-EA4C-448C-BCE6-D3A86D76423F}" sibTransId="{261CA49E-7085-40FE-90A7-C686E721636E}"/>
    <dgm:cxn modelId="{B4049C90-EB92-430D-808F-EC3287558161}" type="presOf" srcId="{55D7FEF6-5ABF-42CF-A850-1F6EDB4FDE26}" destId="{9079AD24-AA23-43FA-9A8F-8BF685A67611}" srcOrd="0" destOrd="4" presId="urn:microsoft.com/office/officeart/2005/8/layout/hList6"/>
    <dgm:cxn modelId="{767F41E0-B810-46EF-97B8-D7FCCD273413}" type="presParOf" srcId="{8CC1FF04-3F82-4610-961C-5BB065DACE09}" destId="{9A9C03A5-FAE2-4E01-A413-0CF13E78CDBE}" srcOrd="0" destOrd="0" presId="urn:microsoft.com/office/officeart/2005/8/layout/hList6"/>
    <dgm:cxn modelId="{A2412FB9-5A22-4B14-AB8D-D16E1BC97CD5}" type="presParOf" srcId="{8CC1FF04-3F82-4610-961C-5BB065DACE09}" destId="{2C1E1679-F89F-4C26-A0EB-B6C311D785BD}" srcOrd="1" destOrd="0" presId="urn:microsoft.com/office/officeart/2005/8/layout/hList6"/>
    <dgm:cxn modelId="{89042C47-973E-494D-98D7-0EDA39D109C1}" type="presParOf" srcId="{8CC1FF04-3F82-4610-961C-5BB065DACE09}" destId="{9079AD24-AA23-43FA-9A8F-8BF685A67611}" srcOrd="2" destOrd="0" presId="urn:microsoft.com/office/officeart/2005/8/layout/hList6"/>
    <dgm:cxn modelId="{D949B31E-BB2F-4E1D-906E-4E965FD2865A}" type="presParOf" srcId="{8CC1FF04-3F82-4610-961C-5BB065DACE09}" destId="{B0CCF89D-38B2-48B4-ABE1-378AFC88B7DD}" srcOrd="3" destOrd="0" presId="urn:microsoft.com/office/officeart/2005/8/layout/hList6"/>
    <dgm:cxn modelId="{F4A53AAE-E9C0-4658-B298-2EAB5A34A65B}" type="presParOf" srcId="{8CC1FF04-3F82-4610-961C-5BB065DACE09}" destId="{5F1EFA25-F212-4C89-A43C-8B2905E04E5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AAB44-01C0-47A4-9BBA-48A97D8E2FED}">
      <dsp:nvSpPr>
        <dsp:cNvPr id="0" name=""/>
        <dsp:cNvSpPr/>
      </dsp:nvSpPr>
      <dsp:spPr>
        <a:xfrm>
          <a:off x="38100" y="19050"/>
          <a:ext cx="737368" cy="7373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</a:t>
          </a:r>
          <a:endParaRPr lang="en-US" sz="3200" b="1" kern="1200" dirty="0"/>
        </a:p>
      </dsp:txBody>
      <dsp:txXfrm>
        <a:off x="146085" y="127035"/>
        <a:ext cx="521398" cy="521398"/>
      </dsp:txXfrm>
    </dsp:sp>
    <dsp:sp modelId="{6B62E588-96D5-4DC0-A316-FFE4516A26F3}">
      <dsp:nvSpPr>
        <dsp:cNvPr id="0" name=""/>
        <dsp:cNvSpPr/>
      </dsp:nvSpPr>
      <dsp:spPr>
        <a:xfrm>
          <a:off x="762001" y="669685"/>
          <a:ext cx="427673" cy="427673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818689" y="833227"/>
        <a:ext cx="314297" cy="100589"/>
      </dsp:txXfrm>
    </dsp:sp>
    <dsp:sp modelId="{B2D1AD49-9F5E-4E81-BD74-1B663F027BC4}">
      <dsp:nvSpPr>
        <dsp:cNvPr id="0" name=""/>
        <dsp:cNvSpPr/>
      </dsp:nvSpPr>
      <dsp:spPr>
        <a:xfrm>
          <a:off x="3200403" y="2194723"/>
          <a:ext cx="737368" cy="7373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</a:t>
          </a:r>
          <a:endParaRPr lang="en-US" sz="3200" b="1" kern="1200" dirty="0"/>
        </a:p>
      </dsp:txBody>
      <dsp:txXfrm>
        <a:off x="3308388" y="2302708"/>
        <a:ext cx="521398" cy="521398"/>
      </dsp:txXfrm>
    </dsp:sp>
    <dsp:sp modelId="{27C5E40A-AD6F-4155-8561-2A9AC5D796FA}">
      <dsp:nvSpPr>
        <dsp:cNvPr id="0" name=""/>
        <dsp:cNvSpPr/>
      </dsp:nvSpPr>
      <dsp:spPr>
        <a:xfrm>
          <a:off x="1752600" y="1477963"/>
          <a:ext cx="427673" cy="427673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809288" y="1641505"/>
        <a:ext cx="314297" cy="100589"/>
      </dsp:txXfrm>
    </dsp:sp>
    <dsp:sp modelId="{A2673142-48E0-4C24-9C8D-625FB33717A2}">
      <dsp:nvSpPr>
        <dsp:cNvPr id="0" name=""/>
        <dsp:cNvSpPr/>
      </dsp:nvSpPr>
      <dsp:spPr>
        <a:xfrm>
          <a:off x="2133600" y="1630363"/>
          <a:ext cx="737368" cy="7373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N</a:t>
          </a:r>
          <a:endParaRPr lang="en-US" sz="3200" b="1" kern="1200" dirty="0"/>
        </a:p>
      </dsp:txBody>
      <dsp:txXfrm>
        <a:off x="2241585" y="1738348"/>
        <a:ext cx="521398" cy="521398"/>
      </dsp:txXfrm>
    </dsp:sp>
    <dsp:sp modelId="{CFA1FADF-83AA-41B5-B045-1B9959051162}">
      <dsp:nvSpPr>
        <dsp:cNvPr id="0" name=""/>
        <dsp:cNvSpPr/>
      </dsp:nvSpPr>
      <dsp:spPr>
        <a:xfrm>
          <a:off x="2797018" y="2156622"/>
          <a:ext cx="427673" cy="427673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853706" y="2320164"/>
        <a:ext cx="314297" cy="100589"/>
      </dsp:txXfrm>
    </dsp:sp>
    <dsp:sp modelId="{08EAE297-1A8B-4D5C-9AEF-64CA211E64D6}">
      <dsp:nvSpPr>
        <dsp:cNvPr id="0" name=""/>
        <dsp:cNvSpPr/>
      </dsp:nvSpPr>
      <dsp:spPr>
        <a:xfrm>
          <a:off x="1066796" y="868359"/>
          <a:ext cx="737368" cy="7373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A</a:t>
          </a:r>
          <a:endParaRPr lang="en-US" sz="3200" b="1" kern="1200" dirty="0"/>
        </a:p>
      </dsp:txBody>
      <dsp:txXfrm>
        <a:off x="1174781" y="976344"/>
        <a:ext cx="521398" cy="521398"/>
      </dsp:txXfrm>
    </dsp:sp>
    <dsp:sp modelId="{5369042A-21C3-47BA-B163-307F4398EDF9}">
      <dsp:nvSpPr>
        <dsp:cNvPr id="0" name=""/>
        <dsp:cNvSpPr/>
      </dsp:nvSpPr>
      <dsp:spPr>
        <a:xfrm>
          <a:off x="3881914" y="2521424"/>
          <a:ext cx="427673" cy="427673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3938602" y="2684966"/>
        <a:ext cx="314297" cy="100589"/>
      </dsp:txXfrm>
    </dsp:sp>
    <dsp:sp modelId="{EC2E7615-E4AB-4DBB-949E-50F24F1DC0E1}">
      <dsp:nvSpPr>
        <dsp:cNvPr id="0" name=""/>
        <dsp:cNvSpPr/>
      </dsp:nvSpPr>
      <dsp:spPr>
        <a:xfrm>
          <a:off x="4494036" y="2531516"/>
          <a:ext cx="746482" cy="81945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</a:t>
          </a:r>
          <a:endParaRPr lang="en-US" sz="2400" b="1" kern="1200" dirty="0"/>
        </a:p>
      </dsp:txBody>
      <dsp:txXfrm>
        <a:off x="4603356" y="2651522"/>
        <a:ext cx="527842" cy="579440"/>
      </dsp:txXfrm>
    </dsp:sp>
    <dsp:sp modelId="{2832A124-D34C-4E2D-8FD3-D144B14CDB01}">
      <dsp:nvSpPr>
        <dsp:cNvPr id="0" name=""/>
        <dsp:cNvSpPr/>
      </dsp:nvSpPr>
      <dsp:spPr>
        <a:xfrm>
          <a:off x="5486401" y="2593337"/>
          <a:ext cx="427673" cy="427673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543089" y="2681438"/>
        <a:ext cx="314297" cy="251471"/>
      </dsp:txXfrm>
    </dsp:sp>
    <dsp:sp modelId="{E0443FFE-2C06-4001-A21E-693ECAF290AF}">
      <dsp:nvSpPr>
        <dsp:cNvPr id="0" name=""/>
        <dsp:cNvSpPr/>
      </dsp:nvSpPr>
      <dsp:spPr>
        <a:xfrm>
          <a:off x="6115016" y="1828800"/>
          <a:ext cx="1790774" cy="159433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WW1</a:t>
          </a:r>
          <a:endParaRPr lang="en-US" sz="3700" kern="1200" dirty="0"/>
        </a:p>
      </dsp:txBody>
      <dsp:txXfrm>
        <a:off x="6377269" y="2062284"/>
        <a:ext cx="1266268" cy="1127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3ECFD-E0F1-44E9-8EC8-330A18711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7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399F7-10AB-416D-90A5-0707F1C59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6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10F89-F402-4FC1-956A-458989F8C8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4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6DEDF-6AB0-41E5-8B6F-CDAAF529D9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CAF6E-0930-46B9-9187-ED192FE348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0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C829A-18AD-49C8-A380-EABF2E9D93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2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C97F1-9B04-44BD-BC4D-2D0B657879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3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A636A-7EE7-41C1-963C-FAB4A9F14D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902CC-AF3B-4B85-ABAA-4F58E9C6F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6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A3EF4-28AB-4329-A3E3-32E45A411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1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026E0-AC79-47DE-8821-444B1592C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7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BDA5-23C6-4AB4-A745-8C1C28E58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1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608171-8429-4C3E-81A0-D227A8F088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9900"/>
            <a:ext cx="79248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b="1" smtClean="0"/>
              <a:t>The First World War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5146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FF00"/>
                </a:solidFill>
              </a:rPr>
              <a:t>Or</a:t>
            </a:r>
          </a:p>
          <a:p>
            <a:pPr eaLnBrk="1" hangingPunct="1"/>
            <a:r>
              <a:rPr lang="en-US" sz="4400" b="1" smtClean="0">
                <a:solidFill>
                  <a:srgbClr val="FFFF00"/>
                </a:solidFill>
              </a:rPr>
              <a:t>How a Teenager Can Change Everything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425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2819400"/>
            <a:ext cx="27908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486400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solidFill>
                  <a:srgbClr val="FF3300"/>
                </a:solidFill>
              </a:rPr>
              <a:t>1st Battle of Marne… Sept 1914</a:t>
            </a:r>
          </a:p>
          <a:p>
            <a:pPr lvl="1" eaLnBrk="1" hangingPunct="1"/>
            <a:r>
              <a:rPr lang="en-US" sz="2200" b="1" dirty="0" smtClean="0">
                <a:solidFill>
                  <a:srgbClr val="FF0000"/>
                </a:solidFill>
              </a:rPr>
              <a:t>Stopped German advance in France</a:t>
            </a:r>
          </a:p>
          <a:p>
            <a:pPr lvl="1" eaLnBrk="1" hangingPunct="1"/>
            <a:r>
              <a:rPr lang="en-US" sz="2200" b="1" dirty="0" smtClean="0">
                <a:solidFill>
                  <a:srgbClr val="006600"/>
                </a:solidFill>
              </a:rPr>
              <a:t>Stalemate &gt;&gt; Trench Warfare</a:t>
            </a:r>
          </a:p>
          <a:p>
            <a:pPr lvl="2" eaLnBrk="1" hangingPunct="1"/>
            <a:r>
              <a:rPr lang="en-US" sz="2200" b="1" dirty="0" smtClean="0">
                <a:solidFill>
                  <a:srgbClr val="006600"/>
                </a:solidFill>
              </a:rPr>
              <a:t>Western Front = 400 miles of trenches</a:t>
            </a:r>
          </a:p>
          <a:p>
            <a:pPr lvl="2" eaLnBrk="1" hangingPunct="1">
              <a:buFontTx/>
              <a:buNone/>
            </a:pPr>
            <a:endParaRPr lang="en-US" sz="2000" dirty="0" smtClean="0"/>
          </a:p>
          <a:p>
            <a:pPr lvl="2" eaLnBrk="1" hangingPunct="1">
              <a:buFontTx/>
              <a:buNone/>
            </a:pPr>
            <a:endParaRPr lang="en-US" sz="20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>
                <a:solidFill>
                  <a:srgbClr val="FF9900"/>
                </a:solidFill>
              </a:rPr>
              <a:t>Battle of Verdun…  Feb 1916…   </a:t>
            </a:r>
            <a:r>
              <a:rPr lang="en-US" sz="2800" b="1" dirty="0" smtClean="0">
                <a:solidFill>
                  <a:srgbClr val="FFFF00"/>
                </a:solidFill>
              </a:rPr>
              <a:t>French hold!!</a:t>
            </a:r>
          </a:p>
          <a:p>
            <a:pPr lvl="1" eaLnBrk="1" hangingPunct="1"/>
            <a:r>
              <a:rPr lang="en-US" sz="2400" b="1" dirty="0" smtClean="0">
                <a:solidFill>
                  <a:srgbClr val="FF9900"/>
                </a:solidFill>
              </a:rPr>
              <a:t>600k casualties</a:t>
            </a:r>
          </a:p>
          <a:p>
            <a:pPr eaLnBrk="1" hangingPunct="1"/>
            <a:r>
              <a:rPr lang="en-US" sz="2800" b="1" dirty="0" smtClean="0">
                <a:solidFill>
                  <a:srgbClr val="3366FF"/>
                </a:solidFill>
              </a:rPr>
              <a:t>Battle of Somme… July – Nov 1916</a:t>
            </a:r>
          </a:p>
          <a:p>
            <a:pPr lvl="1" eaLnBrk="1" hangingPunct="1"/>
            <a:r>
              <a:rPr lang="en-US" sz="2400" b="1" dirty="0" smtClean="0">
                <a:solidFill>
                  <a:srgbClr val="3366FF"/>
                </a:solidFill>
              </a:rPr>
              <a:t>1.2 million casualties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Western Front of WW1: </a:t>
            </a:r>
            <a:br>
              <a:rPr lang="en-US" sz="3200" dirty="0" smtClean="0"/>
            </a:br>
            <a:r>
              <a:rPr lang="en-US" sz="3200" dirty="0" smtClean="0"/>
              <a:t>The THREE Key Battles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525"/>
            <a:ext cx="24384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2076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792162"/>
          </a:xfrm>
        </p:spPr>
        <p:txBody>
          <a:bodyPr/>
          <a:lstStyle/>
          <a:p>
            <a:r>
              <a:rPr lang="en-US" sz="4000" b="1" smtClean="0"/>
              <a:t>Verdun 1916 &gt; Today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0480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C:\Documents and Settings\Administrator\My Documents\R's Pictures\Europe04\Verdun04\Verdun Grave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35088"/>
            <a:ext cx="3281363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C:\Documents and Settings\Administrator\My Documents\R's Pictures\Europe04\Verdun04\Verdun Mem Grou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2895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Eastern Front WW1: Key Battle &amp; Reality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5791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Russia &amp; Serbia vs. Germany &amp; A-H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“The Frozen Front”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3366FF"/>
                </a:solidFill>
              </a:rPr>
              <a:t>Battle of Tannenberg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3366FF"/>
                </a:solidFill>
              </a:rPr>
              <a:t>R suffers heavy losses, discontent grows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C00000"/>
                </a:solidFill>
              </a:rPr>
              <a:t>Russia in WW1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C00000"/>
                </a:solidFill>
              </a:rPr>
              <a:t>Poorly equipped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C00000"/>
                </a:solidFill>
              </a:rPr>
              <a:t>Under supplied due to enemy control of shipping lanes in Baltic &amp; Black seas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C00000"/>
                </a:solidFill>
              </a:rPr>
              <a:t>Heaviest losses suffered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371600"/>
            <a:ext cx="36020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724400" y="2895600"/>
            <a:ext cx="14478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WW1: Italian Front = Promises!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7638"/>
            <a:ext cx="45720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Allies make a </a:t>
            </a:r>
            <a:r>
              <a:rPr lang="en-US" b="1" u="sng" dirty="0" smtClean="0">
                <a:solidFill>
                  <a:srgbClr val="FF0000"/>
                </a:solidFill>
              </a:rPr>
              <a:t>secret treaty </a:t>
            </a:r>
            <a:r>
              <a:rPr lang="en-US" b="1" dirty="0" smtClean="0"/>
              <a:t>with ‘neutral’ Italy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Promised Trieste, territory &amp; colonies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Italy vs. Austria-Hungary… 1915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Diverts Austrian &amp; German troops from major battle areas 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/>
          <p:nvPr/>
        </p:nvSpPr>
        <p:spPr>
          <a:xfrm>
            <a:off x="8229600" y="4876800"/>
            <a:ext cx="457200" cy="1371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10200" y="5833774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Trieste = port!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5368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3581400"/>
            <a:ext cx="2232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WW1: Key Middle East Battles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6477000" cy="5257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33FF"/>
                </a:solidFill>
              </a:rPr>
              <a:t>Gallipoli Campaign 1915</a:t>
            </a:r>
          </a:p>
          <a:p>
            <a:pPr lvl="1" eaLnBrk="1" hangingPunct="1"/>
            <a:r>
              <a:rPr lang="en-US" b="1" dirty="0" smtClean="0"/>
              <a:t>GB &amp; colonies vs. Ottoman Empire</a:t>
            </a:r>
          </a:p>
          <a:p>
            <a:pPr lvl="1" eaLnBrk="1" hangingPunct="1"/>
            <a:r>
              <a:rPr lang="en-US" b="1" dirty="0" smtClean="0"/>
              <a:t>Attack the Dardanelles &gt;&gt; Constantinople</a:t>
            </a:r>
          </a:p>
          <a:p>
            <a:pPr lvl="1" eaLnBrk="1" hangingPunct="1"/>
            <a:r>
              <a:rPr lang="en-US" b="1" dirty="0" smtClean="0"/>
              <a:t>“Surprise attack” </a:t>
            </a:r>
            <a:r>
              <a:rPr lang="en-US" b="1" u="sng" dirty="0" smtClean="0"/>
              <a:t>failed</a:t>
            </a:r>
            <a:r>
              <a:rPr lang="en-US" b="1" dirty="0" smtClean="0"/>
              <a:t> &gt;&gt; stalemate… </a:t>
            </a:r>
            <a:r>
              <a:rPr lang="en-US" b="1" dirty="0" smtClean="0">
                <a:sym typeface="Wingdings" panose="05000000000000000000" pitchFamily="2" charset="2"/>
              </a:rPr>
              <a:t></a:t>
            </a:r>
            <a:endParaRPr lang="en-US" b="1" dirty="0" smtClean="0"/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Arabs &amp; T. E. Lawrence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British use Col T. E. Lawrence &amp; Arab tribes to disrupt Ottoman Empire… Guerilla Warfare!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7" name="Bent Arrow 6"/>
          <p:cNvSpPr/>
          <p:nvPr/>
        </p:nvSpPr>
        <p:spPr>
          <a:xfrm rot="5400000">
            <a:off x="6019800" y="914400"/>
            <a:ext cx="609600" cy="1371600"/>
          </a:xfrm>
          <a:prstGeom prst="bentArrow">
            <a:avLst>
              <a:gd name="adj1" fmla="val 25000"/>
              <a:gd name="adj2" fmla="val 25000"/>
              <a:gd name="adj3" fmla="val 28637"/>
              <a:gd name="adj4" fmla="val 363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3528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6038"/>
            <a:ext cx="8305800" cy="7921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WW1: Africa &amp; Asia join the party!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5867400" cy="5791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Colonial peoples… </a:t>
            </a:r>
          </a:p>
          <a:p>
            <a:pPr lvl="1" eaLnBrk="1" hangingPunct="1"/>
            <a:r>
              <a:rPr lang="en-US" b="1" dirty="0" smtClean="0">
                <a:solidFill>
                  <a:srgbClr val="C00000"/>
                </a:solidFill>
              </a:rPr>
              <a:t>drafted to serve Allies</a:t>
            </a:r>
          </a:p>
          <a:p>
            <a:pPr lvl="1" eaLnBrk="1" hangingPunct="1"/>
            <a:r>
              <a:rPr lang="en-US" b="1" dirty="0" smtClean="0">
                <a:solidFill>
                  <a:srgbClr val="C00000"/>
                </a:solidFill>
              </a:rPr>
              <a:t>worked to supply Allies</a:t>
            </a:r>
          </a:p>
          <a:p>
            <a:pPr lvl="1" eaLnBrk="1" hangingPunct="1"/>
            <a:r>
              <a:rPr lang="en-US" b="1" dirty="0" smtClean="0">
                <a:solidFill>
                  <a:srgbClr val="C00000"/>
                </a:solidFill>
              </a:rPr>
              <a:t>hoped freedom would follow Allied victory</a:t>
            </a:r>
          </a:p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German colonial possessions </a:t>
            </a:r>
          </a:p>
          <a:p>
            <a:pPr lvl="1" eaLnBrk="1" hangingPunct="1"/>
            <a:r>
              <a:rPr lang="en-US" b="1" dirty="0" smtClean="0">
                <a:solidFill>
                  <a:srgbClr val="0070C0"/>
                </a:solidFill>
              </a:rPr>
              <a:t>in Pacific attacked &amp; conquered by Japanese (Allies)</a:t>
            </a:r>
          </a:p>
          <a:p>
            <a:pPr lvl="1" eaLnBrk="1" hangingPunct="1"/>
            <a:r>
              <a:rPr lang="en-US" b="1" dirty="0" smtClean="0">
                <a:solidFill>
                  <a:srgbClr val="0070C0"/>
                </a:solidFill>
              </a:rPr>
              <a:t>in Africa attacked by Allies &amp; colonial peoples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Quick! Create a Sensory Poem written by a soldier at the Front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r>
              <a:rPr lang="en-US" dirty="0" smtClean="0"/>
              <a:t>I am…</a:t>
            </a:r>
          </a:p>
          <a:p>
            <a:r>
              <a:rPr lang="en-US" dirty="0"/>
              <a:t>I </a:t>
            </a:r>
            <a:r>
              <a:rPr lang="en-US" dirty="0" smtClean="0"/>
              <a:t>hear…</a:t>
            </a:r>
            <a:endParaRPr lang="en-US" dirty="0"/>
          </a:p>
          <a:p>
            <a:r>
              <a:rPr lang="en-US" dirty="0" smtClean="0"/>
              <a:t>I see…</a:t>
            </a:r>
          </a:p>
          <a:p>
            <a:r>
              <a:rPr lang="en-US" dirty="0" smtClean="0"/>
              <a:t>I smell…</a:t>
            </a:r>
            <a:endParaRPr lang="en-US" dirty="0"/>
          </a:p>
          <a:p>
            <a:r>
              <a:rPr lang="en-US" dirty="0" smtClean="0"/>
              <a:t>I taste…</a:t>
            </a:r>
          </a:p>
          <a:p>
            <a:r>
              <a:rPr lang="en-US" dirty="0" smtClean="0"/>
              <a:t>I feel…</a:t>
            </a:r>
          </a:p>
          <a:p>
            <a:r>
              <a:rPr lang="en-US" dirty="0" smtClean="0"/>
              <a:t>I am…</a:t>
            </a:r>
          </a:p>
        </p:txBody>
      </p:sp>
      <p:pic>
        <p:nvPicPr>
          <p:cNvPr id="2054" name="Picture 6" descr="https://www.usenet-crawler.com/covers/preview/b188f37427aa819c6339bff1e3b9fad6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51847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b="1" dirty="0" smtClean="0"/>
              <a:t>WW1: What do you know so far?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50538"/>
              </p:ext>
            </p:extLst>
          </p:nvPr>
        </p:nvGraphicFramePr>
        <p:xfrm>
          <a:off x="457200" y="838200"/>
          <a:ext cx="8229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77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9C03A5-FAE2-4E01-A413-0CF13E78C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A9C03A5-FAE2-4E01-A413-0CF13E78C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A9C03A5-FAE2-4E01-A413-0CF13E78C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79AD24-AA23-43FA-9A8F-8BF685A67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079AD24-AA23-43FA-9A8F-8BF685A67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079AD24-AA23-43FA-9A8F-8BF685A67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EFA25-F212-4C89-A43C-8B2905E04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F1EFA25-F212-4C89-A43C-8B2905E04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F1EFA25-F212-4C89-A43C-8B2905E04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smtClean="0"/>
              <a:t>Ottoman Empire &amp; the Armenians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6388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FF"/>
                </a:solidFill>
              </a:rPr>
              <a:t>Armenians one subgroup in the OE</a:t>
            </a:r>
          </a:p>
          <a:p>
            <a:pPr lvl="1" eaLnBrk="1" hangingPunct="1"/>
            <a:r>
              <a:rPr lang="en-US" sz="2400" b="1" smtClean="0">
                <a:solidFill>
                  <a:srgbClr val="0000FF"/>
                </a:solidFill>
              </a:rPr>
              <a:t>Pressed for more rights…politically organized</a:t>
            </a:r>
          </a:p>
          <a:p>
            <a:pPr eaLnBrk="1" hangingPunct="1"/>
            <a:r>
              <a:rPr lang="en-US" sz="2800" b="1" smtClean="0">
                <a:solidFill>
                  <a:srgbClr val="FF3300"/>
                </a:solidFill>
              </a:rPr>
              <a:t>Hamidian Massacres</a:t>
            </a:r>
            <a:r>
              <a:rPr lang="en-US" sz="2800" b="1" smtClean="0"/>
              <a:t> mid-1890s by Sultan</a:t>
            </a:r>
          </a:p>
          <a:p>
            <a:pPr lvl="1" eaLnBrk="1" hangingPunct="1"/>
            <a:r>
              <a:rPr lang="en-US" sz="2400" b="1" smtClean="0"/>
              <a:t>Western media reports + Mass emigration = Near East Relief</a:t>
            </a:r>
          </a:p>
          <a:p>
            <a:pPr eaLnBrk="1" hangingPunct="1"/>
            <a:r>
              <a:rPr lang="en-US" sz="2800" b="1" smtClean="0">
                <a:solidFill>
                  <a:srgbClr val="FF3300"/>
                </a:solidFill>
              </a:rPr>
              <a:t>Young Turks…CUP</a:t>
            </a:r>
            <a:r>
              <a:rPr lang="en-US" sz="2800" b="1" smtClean="0"/>
              <a:t> overthrow sultan 1908</a:t>
            </a:r>
          </a:p>
          <a:p>
            <a:pPr lvl="1" eaLnBrk="1" hangingPunct="1"/>
            <a:r>
              <a:rPr lang="en-US" sz="2400" b="1" smtClean="0"/>
              <a:t>New Constitution &gt;&gt; </a:t>
            </a:r>
            <a:r>
              <a:rPr lang="en-US" sz="2400" b="1" smtClean="0">
                <a:solidFill>
                  <a:srgbClr val="FF3300"/>
                </a:solidFill>
              </a:rPr>
              <a:t>Pan-Turkism</a:t>
            </a:r>
            <a:r>
              <a:rPr lang="en-US" sz="2400" b="1" smtClean="0"/>
              <a:t> policy</a:t>
            </a:r>
          </a:p>
          <a:p>
            <a:pPr eaLnBrk="1" hangingPunct="1"/>
            <a:r>
              <a:rPr lang="en-US" sz="2800" b="1" smtClean="0"/>
              <a:t>Ottoman lost land in Balkan Wars 1912-13</a:t>
            </a:r>
          </a:p>
          <a:p>
            <a:pPr eaLnBrk="1" hangingPunct="1"/>
            <a:r>
              <a:rPr lang="en-US" sz="2800" b="1" smtClean="0"/>
              <a:t>Ottoman def. by Russia early WW1</a:t>
            </a:r>
          </a:p>
          <a:p>
            <a:pPr lvl="1" eaLnBrk="1" hangingPunct="1"/>
            <a:r>
              <a:rPr lang="en-US" sz="2400" b="1" smtClean="0"/>
              <a:t>Armenian “collaborators?”… scapegoats</a:t>
            </a:r>
          </a:p>
          <a:p>
            <a:pPr eaLnBrk="1" hangingPunct="1"/>
            <a:r>
              <a:rPr lang="en-US" sz="2800" b="1" smtClean="0"/>
              <a:t>Spring 1915 mass murder &amp; deportations…</a:t>
            </a:r>
          </a:p>
          <a:p>
            <a:pPr lvl="1" eaLnBrk="1" hangingPunct="1"/>
            <a:r>
              <a:rPr lang="en-US" sz="2400" b="1" smtClean="0"/>
              <a:t>Germans record… </a:t>
            </a:r>
            <a:r>
              <a:rPr lang="en-US" sz="2400" b="1" smtClean="0">
                <a:solidFill>
                  <a:srgbClr val="FF3300"/>
                </a:solidFill>
              </a:rPr>
              <a:t>Armenian genocide &amp; diaspora</a:t>
            </a:r>
            <a:r>
              <a:rPr lang="en-US" sz="2400" b="1" smtClean="0"/>
              <a:t> 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87525"/>
            <a:ext cx="78486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1495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0"/>
            <a:ext cx="19256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WW1 &amp; Total War: What is It?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934200" cy="5791200"/>
          </a:xfrm>
        </p:spPr>
        <p:txBody>
          <a:bodyPr/>
          <a:lstStyle/>
          <a:p>
            <a:pPr eaLnBrk="1" hangingPunct="1"/>
            <a:r>
              <a:rPr lang="en-US" b="1" smtClean="0"/>
              <a:t>Government </a:t>
            </a:r>
          </a:p>
          <a:p>
            <a:pPr lvl="1" eaLnBrk="1" hangingPunct="1"/>
            <a:r>
              <a:rPr lang="en-US" sz="2700" b="1" smtClean="0"/>
              <a:t>Devotes all its </a:t>
            </a:r>
            <a:r>
              <a:rPr lang="en-US" sz="2700" b="1" smtClean="0">
                <a:solidFill>
                  <a:srgbClr val="FF0000"/>
                </a:solidFill>
              </a:rPr>
              <a:t>resources to war effort</a:t>
            </a:r>
          </a:p>
          <a:p>
            <a:pPr lvl="1" eaLnBrk="1" hangingPunct="1"/>
            <a:r>
              <a:rPr lang="en-US" sz="2700" b="1" smtClean="0"/>
              <a:t>Controls economy</a:t>
            </a:r>
          </a:p>
          <a:p>
            <a:pPr lvl="2" eaLnBrk="1" hangingPunct="1"/>
            <a:r>
              <a:rPr lang="en-US" sz="2700" b="1" smtClean="0"/>
              <a:t>Conversion to </a:t>
            </a:r>
            <a:r>
              <a:rPr lang="en-US" sz="2700" b="1" smtClean="0">
                <a:solidFill>
                  <a:srgbClr val="FF0000"/>
                </a:solidFill>
              </a:rPr>
              <a:t>war-time production </a:t>
            </a:r>
          </a:p>
          <a:p>
            <a:pPr lvl="1" eaLnBrk="1" hangingPunct="1"/>
            <a:r>
              <a:rPr lang="en-US" sz="2700" b="1" smtClean="0">
                <a:solidFill>
                  <a:srgbClr val="FF0000"/>
                </a:solidFill>
              </a:rPr>
              <a:t>Rations</a:t>
            </a:r>
            <a:r>
              <a:rPr lang="en-US" sz="2700" b="1" smtClean="0"/>
              <a:t> supplies to civilians</a:t>
            </a:r>
          </a:p>
          <a:p>
            <a:pPr lvl="1" eaLnBrk="1" hangingPunct="1"/>
            <a:r>
              <a:rPr lang="en-US" sz="2700" b="1" smtClean="0"/>
              <a:t>Raises money via </a:t>
            </a:r>
            <a:r>
              <a:rPr lang="en-US" sz="2700" b="1" smtClean="0">
                <a:solidFill>
                  <a:srgbClr val="FF0000"/>
                </a:solidFill>
              </a:rPr>
              <a:t>War Bonds</a:t>
            </a:r>
          </a:p>
          <a:p>
            <a:pPr lvl="1" eaLnBrk="1" hangingPunct="1"/>
            <a:r>
              <a:rPr lang="en-US" sz="2700" b="1" smtClean="0"/>
              <a:t>Controls information</a:t>
            </a:r>
          </a:p>
          <a:p>
            <a:pPr lvl="2" eaLnBrk="1" hangingPunct="1"/>
            <a:r>
              <a:rPr lang="en-US" sz="2700" b="1" smtClean="0">
                <a:solidFill>
                  <a:srgbClr val="FF0000"/>
                </a:solidFill>
              </a:rPr>
              <a:t>Propaganda</a:t>
            </a:r>
          </a:p>
          <a:p>
            <a:pPr lvl="1" eaLnBrk="1" hangingPunct="1"/>
            <a:r>
              <a:rPr lang="en-US" sz="2700" b="1" smtClean="0"/>
              <a:t>Conscripts soldiers = </a:t>
            </a:r>
            <a:r>
              <a:rPr lang="en-US" sz="2700" b="1" smtClean="0">
                <a:solidFill>
                  <a:schemeClr val="tx2"/>
                </a:solidFill>
              </a:rPr>
              <a:t>“draft”</a:t>
            </a:r>
          </a:p>
        </p:txBody>
      </p:sp>
      <p:pic>
        <p:nvPicPr>
          <p:cNvPr id="15366" name="Picture 6" descr="scan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19050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4572000" y="3612359"/>
            <a:ext cx="1504950" cy="149304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What were the 5 causes of WW1?</a:t>
            </a:r>
            <a:endParaRPr lang="en-US" sz="4000" b="1" dirty="0"/>
          </a:p>
        </p:txBody>
      </p:sp>
      <p:sp>
        <p:nvSpPr>
          <p:cNvPr id="6" name="Explosion 1 5"/>
          <p:cNvSpPr/>
          <p:nvPr/>
        </p:nvSpPr>
        <p:spPr>
          <a:xfrm>
            <a:off x="5943600" y="1600200"/>
            <a:ext cx="3048000" cy="5105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022426"/>
              </p:ext>
            </p:extLst>
          </p:nvPr>
        </p:nvGraphicFramePr>
        <p:xfrm>
          <a:off x="457200" y="1417638"/>
          <a:ext cx="8229600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5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US Neutrality, was it?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772400" cy="5135563"/>
          </a:xfrm>
        </p:spPr>
        <p:txBody>
          <a:bodyPr/>
          <a:lstStyle/>
          <a:p>
            <a:pPr eaLnBrk="1" hangingPunct="1"/>
            <a:r>
              <a:rPr lang="en-US" b="1" smtClean="0"/>
              <a:t>US declared “neutrality”, but…</a:t>
            </a:r>
          </a:p>
          <a:p>
            <a:pPr eaLnBrk="1" hangingPunct="1"/>
            <a:r>
              <a:rPr lang="en-US" b="1" smtClean="0"/>
              <a:t>US sold supplies to both sides = </a:t>
            </a:r>
            <a:r>
              <a:rPr lang="en-US" b="1" smtClean="0">
                <a:solidFill>
                  <a:srgbClr val="009900"/>
                </a:solidFill>
              </a:rPr>
              <a:t>$$</a:t>
            </a:r>
          </a:p>
          <a:p>
            <a:pPr eaLnBrk="1" hangingPunct="1"/>
            <a:r>
              <a:rPr lang="en-US" b="1" smtClean="0">
                <a:solidFill>
                  <a:srgbClr val="3366FF"/>
                </a:solidFill>
              </a:rPr>
              <a:t>British blockade</a:t>
            </a:r>
            <a:r>
              <a:rPr lang="en-US" b="1" smtClean="0"/>
              <a:t> &gt;&gt; U-boat attacks</a:t>
            </a:r>
          </a:p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Lusitania</a:t>
            </a:r>
          </a:p>
          <a:p>
            <a:pPr lvl="1" eaLnBrk="1" hangingPunct="1"/>
            <a:r>
              <a:rPr lang="en-US" b="1" smtClean="0"/>
              <a:t>128 Americans die!</a:t>
            </a:r>
          </a:p>
          <a:p>
            <a:pPr lvl="1" eaLnBrk="1" hangingPunct="1"/>
            <a:r>
              <a:rPr lang="en-US" b="1" smtClean="0"/>
              <a:t>Arms were aboard!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187483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94200"/>
            <a:ext cx="37338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191000"/>
            <a:ext cx="24780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US Neutrality to Entry… why?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Lusitania</a:t>
            </a:r>
            <a:r>
              <a:rPr lang="en-US" b="1" smtClean="0"/>
              <a:t> </a:t>
            </a:r>
            <a:r>
              <a:rPr lang="en-US" b="1" smtClean="0">
                <a:sym typeface="Wingdings" panose="05000000000000000000" pitchFamily="2" charset="2"/>
              </a:rPr>
              <a:t>… US anger but no action</a:t>
            </a:r>
          </a:p>
          <a:p>
            <a:pPr eaLnBrk="1" hangingPunct="1"/>
            <a:r>
              <a:rPr lang="en-US" b="1" smtClean="0">
                <a:sym typeface="Wingdings" panose="05000000000000000000" pitchFamily="2" charset="2"/>
              </a:rPr>
              <a:t>German </a:t>
            </a:r>
            <a:r>
              <a:rPr lang="en-US" b="1" smtClean="0">
                <a:solidFill>
                  <a:srgbClr val="FF3300"/>
                </a:solidFill>
                <a:sym typeface="Wingdings" panose="05000000000000000000" pitchFamily="2" charset="2"/>
              </a:rPr>
              <a:t>Unrestricted Sub Warfare</a:t>
            </a:r>
            <a:r>
              <a:rPr lang="en-US" b="1" smtClean="0">
                <a:sym typeface="Wingdings" panose="05000000000000000000" pitchFamily="2" charset="2"/>
              </a:rPr>
              <a:t> </a:t>
            </a:r>
          </a:p>
          <a:p>
            <a:pPr lvl="1" eaLnBrk="1" hangingPunct="1"/>
            <a:r>
              <a:rPr lang="en-US" b="1" smtClean="0">
                <a:sym typeface="Wingdings" panose="05000000000000000000" pitchFamily="2" charset="2"/>
              </a:rPr>
              <a:t>Lost Trade </a:t>
            </a:r>
            <a:r>
              <a:rPr lang="en-US" b="1" smtClean="0">
                <a:solidFill>
                  <a:srgbClr val="339933"/>
                </a:solidFill>
                <a:sym typeface="Wingdings" panose="05000000000000000000" pitchFamily="2" charset="2"/>
              </a:rPr>
              <a:t>$$</a:t>
            </a:r>
          </a:p>
          <a:p>
            <a:pPr eaLnBrk="1" hangingPunct="1"/>
            <a:r>
              <a:rPr lang="en-US" b="1" smtClean="0">
                <a:solidFill>
                  <a:srgbClr val="FF3300"/>
                </a:solidFill>
                <a:sym typeface="Wingdings" panose="05000000000000000000" pitchFamily="2" charset="2"/>
              </a:rPr>
              <a:t>Sussex Pledge</a:t>
            </a:r>
            <a:r>
              <a:rPr lang="en-US" b="1" smtClean="0">
                <a:sym typeface="Wingdings" panose="05000000000000000000" pitchFamily="2" charset="2"/>
              </a:rPr>
              <a:t> </a:t>
            </a:r>
          </a:p>
          <a:p>
            <a:pPr lvl="1" eaLnBrk="1" hangingPunct="1"/>
            <a:r>
              <a:rPr lang="en-US" b="1" smtClean="0">
                <a:sym typeface="Wingdings" panose="05000000000000000000" pitchFamily="2" charset="2"/>
              </a:rPr>
              <a:t>Germany agrees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sym typeface="Wingdings" panose="05000000000000000000" pitchFamily="2" charset="2"/>
              </a:rPr>
              <a:t>	to warn 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sym typeface="Wingdings" panose="05000000000000000000" pitchFamily="2" charset="2"/>
              </a:rPr>
              <a:t>	before sinking</a:t>
            </a:r>
          </a:p>
          <a:p>
            <a:pPr eaLnBrk="1" hangingPunct="1">
              <a:buFontTx/>
              <a:buNone/>
            </a:pPr>
            <a:r>
              <a:rPr lang="en-US" b="1" smtClean="0"/>
              <a:t>   and then…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4958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4110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24384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The Last Straw = US Entry!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The Zimmerman Note…</a:t>
            </a:r>
          </a:p>
          <a:p>
            <a:pPr lvl="1" eaLnBrk="1" hangingPunct="1"/>
            <a:r>
              <a:rPr lang="en-US" b="1" smtClean="0"/>
              <a:t>Germany tries to draw Mexico in on their side = US anger!!</a:t>
            </a:r>
          </a:p>
          <a:p>
            <a:pPr lvl="1" eaLnBrk="1" hangingPunct="1"/>
            <a:r>
              <a:rPr lang="en-US" b="1" smtClean="0">
                <a:solidFill>
                  <a:srgbClr val="FF3300"/>
                </a:solidFill>
              </a:rPr>
              <a:t>Russian Revolution</a:t>
            </a:r>
            <a:r>
              <a:rPr lang="en-US" b="1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b="1" smtClean="0"/>
              <a:t>	</a:t>
            </a:r>
            <a:r>
              <a:rPr lang="en-US" b="1" smtClean="0">
                <a:solidFill>
                  <a:srgbClr val="FF3300"/>
                </a:solidFill>
              </a:rPr>
              <a:t>March 1917 &gt;&gt; </a:t>
            </a:r>
            <a:r>
              <a:rPr lang="en-US" b="1" smtClean="0">
                <a:solidFill>
                  <a:srgbClr val="FF0000"/>
                </a:solidFill>
              </a:rPr>
              <a:t>R pulls out!</a:t>
            </a:r>
          </a:p>
          <a:p>
            <a:pPr lvl="1" eaLnBrk="1" hangingPunct="1"/>
            <a:r>
              <a:rPr lang="en-US" b="1" smtClean="0"/>
              <a:t>US declares </a:t>
            </a:r>
          </a:p>
          <a:p>
            <a:pPr lvl="1" eaLnBrk="1" hangingPunct="1">
              <a:buFontTx/>
              <a:buNone/>
            </a:pPr>
            <a:r>
              <a:rPr lang="en-US" b="1" smtClean="0"/>
              <a:t>	&amp; joins war </a:t>
            </a:r>
          </a:p>
          <a:p>
            <a:pPr lvl="1" eaLnBrk="1" hangingPunct="1">
              <a:buFontTx/>
              <a:buNone/>
            </a:pPr>
            <a:r>
              <a:rPr lang="en-US" b="1" smtClean="0"/>
              <a:t>  April 1917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73" y="852488"/>
            <a:ext cx="39830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792162"/>
          </a:xfrm>
        </p:spPr>
        <p:txBody>
          <a:bodyPr/>
          <a:lstStyle/>
          <a:p>
            <a:pPr algn="l" eaLnBrk="1" hangingPunct="1"/>
            <a:r>
              <a:rPr lang="en-US" sz="4000" b="1" smtClean="0"/>
              <a:t>The Allies win WW1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6934200" cy="5486400"/>
          </a:xfrm>
        </p:spPr>
        <p:txBody>
          <a:bodyPr/>
          <a:lstStyle/>
          <a:p>
            <a:pPr eaLnBrk="1" hangingPunct="1"/>
            <a:r>
              <a:rPr lang="en-US" b="1" dirty="0" smtClean="0"/>
              <a:t>Victory in doubt 1918, why?</a:t>
            </a:r>
          </a:p>
          <a:p>
            <a:pPr lvl="1" eaLnBrk="1" hangingPunct="1"/>
            <a:r>
              <a:rPr lang="en-US" b="1" dirty="0" smtClean="0"/>
              <a:t>G troops exhausted</a:t>
            </a:r>
          </a:p>
          <a:p>
            <a:pPr lvl="1" eaLnBrk="1" hangingPunct="1"/>
            <a:r>
              <a:rPr lang="en-US" b="1" dirty="0" smtClean="0"/>
              <a:t>French troops mutiny</a:t>
            </a:r>
          </a:p>
          <a:p>
            <a:pPr eaLnBrk="1" hangingPunct="1"/>
            <a:r>
              <a:rPr lang="en-US" b="1" u="sng" dirty="0" smtClean="0">
                <a:solidFill>
                  <a:srgbClr val="7030A0"/>
                </a:solidFill>
              </a:rPr>
              <a:t>2</a:t>
            </a:r>
            <a:r>
              <a:rPr lang="en-US" b="1" u="sng" baseline="30000" dirty="0" smtClean="0">
                <a:solidFill>
                  <a:srgbClr val="7030A0"/>
                </a:solidFill>
              </a:rPr>
              <a:t>nd</a:t>
            </a:r>
            <a:r>
              <a:rPr lang="en-US" b="1" u="sng" dirty="0" smtClean="0">
                <a:solidFill>
                  <a:srgbClr val="7030A0"/>
                </a:solidFill>
              </a:rPr>
              <a:t> Battle of Marne</a:t>
            </a:r>
          </a:p>
          <a:p>
            <a:pPr lvl="1" eaLnBrk="1" hangingPunct="1"/>
            <a:r>
              <a:rPr lang="en-US" b="1" dirty="0" smtClean="0">
                <a:solidFill>
                  <a:srgbClr val="7030A0"/>
                </a:solidFill>
              </a:rPr>
              <a:t>Last German offensive</a:t>
            </a:r>
          </a:p>
          <a:p>
            <a:pPr lvl="1" eaLnBrk="1" hangingPunct="1"/>
            <a:r>
              <a:rPr lang="en-US" b="1" dirty="0" smtClean="0">
                <a:solidFill>
                  <a:srgbClr val="7030A0"/>
                </a:solidFill>
              </a:rPr>
              <a:t>US troops join war… Allies win</a:t>
            </a:r>
          </a:p>
          <a:p>
            <a:pPr eaLnBrk="1" hangingPunct="1"/>
            <a:r>
              <a:rPr lang="en-US" b="1" dirty="0" smtClean="0"/>
              <a:t>1918…the surrender dominoes…</a:t>
            </a:r>
          </a:p>
          <a:p>
            <a:pPr lvl="1" eaLnBrk="1" hangingPunct="1"/>
            <a:r>
              <a:rPr lang="en-US" b="1" dirty="0" smtClean="0"/>
              <a:t>Bulgaria…Ottoman Turks…A-H… </a:t>
            </a:r>
          </a:p>
          <a:p>
            <a:pPr lvl="1" eaLnBrk="1" hangingPunct="1"/>
            <a:r>
              <a:rPr lang="en-US" b="1" dirty="0" smtClean="0"/>
              <a:t>Riots in G, </a:t>
            </a:r>
            <a:r>
              <a:rPr lang="en-US" b="1" dirty="0" smtClean="0">
                <a:solidFill>
                  <a:srgbClr val="9933FF"/>
                </a:solidFill>
              </a:rPr>
              <a:t>Kaiser abdicates</a:t>
            </a:r>
            <a:r>
              <a:rPr lang="en-US" b="1" dirty="0" smtClean="0"/>
              <a:t>… </a:t>
            </a:r>
          </a:p>
          <a:p>
            <a:pPr lvl="1" eaLnBrk="1" hangingPunct="1"/>
            <a:r>
              <a:rPr lang="en-US" b="1" dirty="0" smtClean="0"/>
              <a:t>11/11/1918 @ 11AM = </a:t>
            </a:r>
            <a:r>
              <a:rPr lang="en-US" b="1" dirty="0" smtClean="0">
                <a:solidFill>
                  <a:srgbClr val="9933FF"/>
                </a:solidFill>
              </a:rPr>
              <a:t>armistice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00488"/>
            <a:ext cx="21336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8"/>
          <p:cNvSpPr>
            <a:spLocks noChangeArrowheads="1"/>
          </p:cNvSpPr>
          <p:nvPr/>
        </p:nvSpPr>
        <p:spPr bwMode="auto">
          <a:xfrm rot="21320815">
            <a:off x="4426162" y="2810297"/>
            <a:ext cx="1434676" cy="22005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7696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9900"/>
                </a:solidFill>
              </a:rPr>
              <a:t>March 1917 Revolution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9900"/>
                </a:solidFill>
              </a:rPr>
              <a:t>Czar Nicholas II abdicates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339933"/>
                </a:solidFill>
              </a:rPr>
              <a:t>Provisional Government</a:t>
            </a:r>
            <a:r>
              <a:rPr lang="en-US" sz="2400" b="1" dirty="0" smtClean="0"/>
              <a:t> established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339933"/>
                </a:solidFill>
              </a:rPr>
              <a:t>Alexander Kerensky</a:t>
            </a:r>
            <a:r>
              <a:rPr lang="en-US" b="1" dirty="0" smtClean="0"/>
              <a:t>… democracy?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/>
              <a:t>Continue war despite heavy losses / shortages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3300"/>
                </a:solidFill>
              </a:rPr>
              <a:t>November 1917 Revolution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G helps smuggle </a:t>
            </a:r>
            <a:r>
              <a:rPr lang="en-US" sz="2400" b="1" dirty="0" smtClean="0">
                <a:solidFill>
                  <a:srgbClr val="FF3300"/>
                </a:solidFill>
              </a:rPr>
              <a:t>Lenin</a:t>
            </a:r>
            <a:r>
              <a:rPr lang="en-US" sz="2400" b="1" dirty="0" smtClean="0"/>
              <a:t> into Russia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3300"/>
                </a:solidFill>
              </a:rPr>
              <a:t>Bolshevik</a:t>
            </a:r>
            <a:r>
              <a:rPr lang="en-US" sz="2400" b="1" dirty="0" smtClean="0"/>
              <a:t> coup </a:t>
            </a:r>
            <a:r>
              <a:rPr lang="en-US" sz="2400" b="1" dirty="0" err="1" smtClean="0"/>
              <a:t>d’etat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3300"/>
                </a:solidFill>
              </a:rPr>
              <a:t>Treaty of Brest-Litovsk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Lenin / Russia withdraw from WW1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R cedes land to G in X</a:t>
            </a:r>
            <a:r>
              <a:rPr lang="en-US" sz="2400" b="1" dirty="0" smtClean="0">
                <a:cs typeface="Arial" panose="020B0604020202020204" pitchFamily="34" charset="0"/>
              </a:rPr>
              <a:t>∆ for peace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cs typeface="Arial" panose="020B0604020202020204" pitchFamily="34" charset="0"/>
              </a:rPr>
              <a:t>G sends troops to Western Front…                </a:t>
            </a:r>
            <a:r>
              <a:rPr lang="en-US" sz="2400" b="1" dirty="0" smtClean="0">
                <a:solidFill>
                  <a:srgbClr val="9933FF"/>
                </a:solidFill>
                <a:cs typeface="Arial" panose="020B0604020202020204" pitchFamily="34" charset="0"/>
              </a:rPr>
              <a:t>2</a:t>
            </a:r>
            <a:r>
              <a:rPr lang="en-US" sz="2400" b="1" baseline="30000" dirty="0" smtClean="0">
                <a:solidFill>
                  <a:srgbClr val="9933FF"/>
                </a:solidFill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solidFill>
                  <a:srgbClr val="9933FF"/>
                </a:solidFill>
                <a:cs typeface="Arial" panose="020B0604020202020204" pitchFamily="34" charset="0"/>
              </a:rPr>
              <a:t> Battle of Marne</a:t>
            </a:r>
          </a:p>
        </p:txBody>
      </p:sp>
      <p:pic>
        <p:nvPicPr>
          <p:cNvPr id="24581" name="Picture 5" descr="scan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2971800"/>
            <a:ext cx="2374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scan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228600"/>
            <a:ext cx="1978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274638"/>
            <a:ext cx="8742363" cy="7159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How did Russian Revolution </a:t>
            </a:r>
            <a:r>
              <a:rPr lang="en-US" sz="3600" dirty="0"/>
              <a:t>e</a:t>
            </a:r>
            <a:r>
              <a:rPr lang="en-US" sz="3600" dirty="0" smtClean="0"/>
              <a:t>ffect WW1?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3300"/>
                </a:solidFill>
              </a:rPr>
              <a:t>The Treaty of Versailles - 1919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57150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9900"/>
                </a:solidFill>
              </a:rPr>
              <a:t>The Big Four: Who are they?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9900"/>
                </a:solidFill>
              </a:rPr>
              <a:t>Georges Clemenceau (F)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9900"/>
                </a:solidFill>
              </a:rPr>
              <a:t>Lloyd George (GB)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9900"/>
                </a:solidFill>
              </a:rPr>
              <a:t>Vittorio Orlando (I)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9900"/>
                </a:solidFill>
              </a:rPr>
              <a:t>Woodrow Wilson (USA)…</a:t>
            </a:r>
            <a:r>
              <a:rPr lang="en-US" b="1" dirty="0" smtClean="0"/>
              <a:t> who’s missing?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22532" name="Picture 4" descr="scan0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31242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411480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Treaty of Versailles(1919)</a:t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dirty="0" smtClean="0">
                <a:solidFill>
                  <a:srgbClr val="FF3300"/>
                </a:solidFill>
              </a:rPr>
              <a:t>What were the big ideas?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1524000"/>
            <a:ext cx="5181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W Wilson &amp; the Fourteen Points: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chemeClr val="tx2"/>
                </a:solidFill>
              </a:rPr>
              <a:t>Self-determination &amp; new nations,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Free seas &amp; trade,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6600"/>
                </a:solidFill>
              </a:rPr>
              <a:t>No secret treaties, adjusting colonies, arms reduction,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9933FF"/>
                </a:solidFill>
              </a:rPr>
              <a:t>League of Nations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663300"/>
                </a:solidFill>
              </a:rPr>
              <a:t>Did all Allies agree?</a:t>
            </a:r>
          </a:p>
          <a:p>
            <a:pPr>
              <a:buFontTx/>
              <a:buNone/>
            </a:pPr>
            <a:endParaRPr lang="en-US" sz="2400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29987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34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3300"/>
                </a:solidFill>
              </a:rPr>
              <a:t>The Treaty of Versailles - 1919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953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The Results…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G lost land, war guilt clause &amp; humiliation, reparations…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rgbClr val="FF3300"/>
                </a:solidFill>
              </a:rPr>
              <a:t>Mandates</a:t>
            </a:r>
            <a:r>
              <a:rPr lang="en-US" b="1" smtClean="0"/>
              <a:t> in Middle East…Turkey v. Armenia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New Nations in Europe, Polish Corridor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rgbClr val="FF3300"/>
                </a:solidFill>
              </a:rPr>
              <a:t>League of Nations</a:t>
            </a:r>
            <a:r>
              <a:rPr lang="en-US" b="1" smtClean="0"/>
              <a:t>… US does not join… the future?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can00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40386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032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WW1: What was its “Legacy?”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994"/>
            <a:ext cx="5257800" cy="571420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New Technology = efficient killing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Global Conflict &amp; global effects of war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Mass Death &amp; destruction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9900"/>
                </a:solidFill>
              </a:rPr>
              <a:t>Economic devastation of Europe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Rise of USA as a world economic &amp; military power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9933FF"/>
                </a:solidFill>
              </a:rPr>
              <a:t>1918 Influenza Epidemic… global death… 20 million worldwide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3300"/>
                </a:solidFill>
              </a:rPr>
              <a:t>Austrian, German, Ottoman &amp; Russian empires fall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687763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6126162"/>
          </a:xfrm>
        </p:spPr>
        <p:txBody>
          <a:bodyPr/>
          <a:lstStyle/>
          <a:p>
            <a:r>
              <a:rPr lang="en-US" dirty="0" smtClean="0"/>
              <a:t>Post-WW1</a:t>
            </a:r>
            <a:br>
              <a:rPr lang="en-US" dirty="0" smtClean="0"/>
            </a:br>
            <a:r>
              <a:rPr lang="en-US" dirty="0" smtClean="0"/>
              <a:t>Territory Changes: How did Europe change?</a:t>
            </a:r>
            <a:br>
              <a:rPr lang="en-US" dirty="0" smtClean="0"/>
            </a:br>
            <a:r>
              <a:rPr lang="en-US" smtClean="0"/>
              <a:t>What may </a:t>
            </a:r>
            <a:r>
              <a:rPr lang="en-US" dirty="0" smtClean="0"/>
              <a:t>result?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472598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3766858"/>
              </p:ext>
            </p:extLst>
          </p:nvPr>
        </p:nvGraphicFramePr>
        <p:xfrm>
          <a:off x="4267200" y="1828800"/>
          <a:ext cx="4610100" cy="490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5667375" imgH="8020050" progId="AcroExch.Document.7">
                  <p:embed/>
                </p:oleObj>
              </mc:Choice>
              <mc:Fallback>
                <p:oleObj name="Acrobat Document" r:id="rId3" imgW="5667375" imgH="8020050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828800"/>
                        <a:ext cx="4610100" cy="490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7546" y="1828800"/>
            <a:ext cx="4038600" cy="47164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3300"/>
                </a:solidFill>
              </a:rPr>
              <a:t>MANIA…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3300"/>
                </a:solidFill>
              </a:rPr>
              <a:t>M</a:t>
            </a:r>
            <a:r>
              <a:rPr lang="en-US" sz="2800" dirty="0" smtClean="0"/>
              <a:t>ilitarism = pro-war attitude &gt; arms race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FF6600"/>
                </a:solidFill>
              </a:rPr>
              <a:t>A</a:t>
            </a:r>
            <a:r>
              <a:rPr lang="en-US" sz="2800" dirty="0"/>
              <a:t>lliances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>
                <a:solidFill>
                  <a:srgbClr val="009900"/>
                </a:solidFill>
              </a:rPr>
              <a:t>Triple Alliance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>
                <a:solidFill>
                  <a:srgbClr val="FF0000"/>
                </a:solidFill>
              </a:rPr>
              <a:t>Triple Entente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3300"/>
                </a:solidFill>
              </a:rPr>
              <a:t>N</a:t>
            </a:r>
            <a:r>
              <a:rPr lang="en-US" sz="2800" dirty="0"/>
              <a:t>ationalism = pride to the extreme &gt; volatile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3300"/>
                </a:solidFill>
              </a:rPr>
              <a:t>I</a:t>
            </a:r>
            <a:r>
              <a:rPr lang="en-US" sz="2800" dirty="0" smtClean="0"/>
              <a:t>mperialism = global competition to the max &gt; crisis points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Plus…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554162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What were the 5 causes of WW I?</a:t>
            </a:r>
            <a:br>
              <a:rPr lang="en-US" sz="4000" b="1" dirty="0" smtClean="0"/>
            </a:br>
            <a:r>
              <a:rPr lang="en-US" sz="4000" b="1" dirty="0" smtClean="0"/>
              <a:t>How are these connected to 2</a:t>
            </a:r>
            <a:r>
              <a:rPr lang="en-US" sz="4000" b="1" baseline="30000" dirty="0" smtClean="0"/>
              <a:t>nd</a:t>
            </a:r>
            <a:r>
              <a:rPr lang="en-US" sz="4000" b="1" dirty="0" smtClean="0"/>
              <a:t> Industrial Revolution?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 smtClean="0"/>
              <a:t>What Caused World War 1?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Trigger Event…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3300"/>
                </a:solidFill>
              </a:rPr>
              <a:t>Assassination </a:t>
            </a:r>
            <a:r>
              <a:rPr lang="en-US" sz="2400" b="1" dirty="0" smtClean="0"/>
              <a:t>of </a:t>
            </a:r>
            <a:r>
              <a:rPr lang="en-US" sz="2400" b="1" dirty="0" smtClean="0">
                <a:solidFill>
                  <a:srgbClr val="FF3300"/>
                </a:solidFill>
              </a:rPr>
              <a:t>Archduke Franz Ferdinand</a:t>
            </a:r>
            <a:r>
              <a:rPr lang="en-US" sz="2400" b="1" dirty="0" smtClean="0"/>
              <a:t> of Austria-Hungary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Gavrilo </a:t>
            </a:r>
            <a:r>
              <a:rPr lang="en-US" sz="2400" b="1" dirty="0" err="1" smtClean="0">
                <a:solidFill>
                  <a:schemeClr val="accent2"/>
                </a:solidFill>
              </a:rPr>
              <a:t>Princip</a:t>
            </a:r>
            <a:r>
              <a:rPr lang="en-US" sz="2400" b="1" dirty="0" smtClean="0"/>
              <a:t> </a:t>
            </a:r>
            <a:r>
              <a:rPr lang="en-US" sz="2400" b="1" dirty="0" smtClean="0"/>
              <a:t>(19) was Serbian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Serbia supplied the weapons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Reactions?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Chain of Foolish Demands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Austria-Hungary sends an </a:t>
            </a:r>
            <a:r>
              <a:rPr lang="en-US" sz="2400" b="1" dirty="0" smtClean="0">
                <a:solidFill>
                  <a:srgbClr val="FF3300"/>
                </a:solidFill>
              </a:rPr>
              <a:t>ultimatum</a:t>
            </a:r>
            <a:r>
              <a:rPr lang="en-US" sz="2400" b="1" dirty="0" smtClean="0"/>
              <a:t> to Serbia…Serbia rejects one part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Austria-Hungary declares WAR on Serbia,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Alliances take effect… Russia mobilizes, Germany declares war on Russia AND France…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1676400"/>
            <a:ext cx="166211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94957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uro 1914 Alli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b="1" smtClean="0"/>
              <a:t>WW1 – The Beginnings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0"/>
            <a:ext cx="8153400" cy="5334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339933"/>
                </a:solidFill>
              </a:rPr>
              <a:t>Allies</a:t>
            </a:r>
            <a:r>
              <a:rPr lang="en-US" sz="2800" b="1" smtClean="0"/>
              <a:t> vs. </a:t>
            </a:r>
            <a:r>
              <a:rPr lang="en-US" sz="2800" b="1" smtClean="0">
                <a:solidFill>
                  <a:srgbClr val="9933FF"/>
                </a:solidFill>
              </a:rPr>
              <a:t>Central Powers</a:t>
            </a:r>
            <a:r>
              <a:rPr lang="en-US" sz="2800" b="1" smtClean="0"/>
              <a:t> …Let’s Get It 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who is vs. who? </a:t>
            </a:r>
            <a:br>
              <a:rPr lang="en-US" dirty="0" smtClean="0"/>
            </a:br>
            <a:r>
              <a:rPr lang="en-US" dirty="0" smtClean="0"/>
              <a:t>Is it truly balanced?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7444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9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2.bp.blogspot.com/-B8CeEe_OGok/UtMdaoDwOvI/AAAAAAAACC0/H7nopB3ekXw/s1600/706ww1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6438"/>
            <a:ext cx="7561771" cy="502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location &amp; geography drive behavior?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3276600" cy="49831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1</a:t>
            </a:r>
            <a:r>
              <a:rPr lang="en-US" sz="2800" b="1" baseline="30000" dirty="0" smtClean="0">
                <a:solidFill>
                  <a:schemeClr val="accent2"/>
                </a:solidFill>
              </a:rPr>
              <a:t>st</a:t>
            </a:r>
            <a:r>
              <a:rPr lang="en-US" sz="2800" b="1" dirty="0" smtClean="0">
                <a:solidFill>
                  <a:schemeClr val="accent2"/>
                </a:solidFill>
              </a:rPr>
              <a:t> defeat France, then defeat Russia</a:t>
            </a:r>
          </a:p>
          <a:p>
            <a:pPr eaLnBrk="1" hangingPunct="1"/>
            <a:r>
              <a:rPr lang="en-US" sz="2800" b="1" dirty="0" smtClean="0"/>
              <a:t>Belgium resists demand for free passage… Germany attacks!</a:t>
            </a:r>
          </a:p>
          <a:p>
            <a:pPr eaLnBrk="1" hangingPunct="1"/>
            <a:r>
              <a:rPr lang="en-US" sz="2800" b="1" dirty="0" smtClean="0"/>
              <a:t>GB enters war to defend Belgium (1830)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accent2"/>
                </a:solidFill>
              </a:rPr>
              <a:t>The German Schlieffen Plan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53943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1905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24320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90600"/>
            <a:ext cx="1676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138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Industrialism: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Deadly Technology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New style of uniforms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Dark, dull colors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New weapons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Machine gun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Tank &amp; Artillery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Flame-thrower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Airplane &amp; Submarine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Poison Gas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 = Increased </a:t>
            </a:r>
            <a:r>
              <a:rPr lang="en-US" b="1" smtClean="0">
                <a:solidFill>
                  <a:srgbClr val="FF3300"/>
                </a:solidFill>
              </a:rPr>
              <a:t>Death </a:t>
            </a:r>
            <a:r>
              <a:rPr lang="en-US" b="1" smtClean="0"/>
              <a:t>Toll</a:t>
            </a:r>
          </a:p>
        </p:txBody>
      </p:sp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743200"/>
            <a:ext cx="20002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486400"/>
            <a:ext cx="358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1897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70325"/>
            <a:ext cx="20907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3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1057</Words>
  <Application>Microsoft Office PowerPoint</Application>
  <PresentationFormat>On-screen Show (4:3)</PresentationFormat>
  <Paragraphs>228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Wingdings</vt:lpstr>
      <vt:lpstr>Default Design</vt:lpstr>
      <vt:lpstr>Acrobat Document</vt:lpstr>
      <vt:lpstr>The First World War</vt:lpstr>
      <vt:lpstr>What were the 5 causes of WW1?</vt:lpstr>
      <vt:lpstr>What were the 5 causes of WW I? How are these connected to 2nd Industrial Revolution?</vt:lpstr>
      <vt:lpstr>What Caused World War 1?</vt:lpstr>
      <vt:lpstr>WW1 – The Beginnings</vt:lpstr>
      <vt:lpstr>So, who is vs. who?  Is it truly balanced?</vt:lpstr>
      <vt:lpstr>How will location &amp; geography drive behavior? </vt:lpstr>
      <vt:lpstr>The German Schlieffen Plan</vt:lpstr>
      <vt:lpstr>Industrialism: Deadly Technology </vt:lpstr>
      <vt:lpstr>Western Front of WW1:  The THREE Key Battles</vt:lpstr>
      <vt:lpstr>Verdun 1916 &gt; Today</vt:lpstr>
      <vt:lpstr>Eastern Front WW1: Key Battle &amp; Reality</vt:lpstr>
      <vt:lpstr>WW1: Italian Front = Promises!</vt:lpstr>
      <vt:lpstr>WW1: Key Middle East Battles</vt:lpstr>
      <vt:lpstr>WW1: Africa &amp; Asia join the party!</vt:lpstr>
      <vt:lpstr>Quick! Create a Sensory Poem written by a soldier at the Front</vt:lpstr>
      <vt:lpstr>WW1: What do you know so far?</vt:lpstr>
      <vt:lpstr>Ottoman Empire &amp; the Armenians</vt:lpstr>
      <vt:lpstr>WW1 &amp; Total War: What is It?</vt:lpstr>
      <vt:lpstr>US Neutrality, was it?</vt:lpstr>
      <vt:lpstr>US Neutrality to Entry… why?</vt:lpstr>
      <vt:lpstr>The Last Straw = US Entry!</vt:lpstr>
      <vt:lpstr>The Allies win WW1</vt:lpstr>
      <vt:lpstr>How did Russian Revolution effect WW1?</vt:lpstr>
      <vt:lpstr>The Treaty of Versailles - 1919</vt:lpstr>
      <vt:lpstr>Treaty of Versailles(1919) What were the big ideas?</vt:lpstr>
      <vt:lpstr>The Treaty of Versailles - 1919</vt:lpstr>
      <vt:lpstr>WW1: What was its “Legacy?”</vt:lpstr>
      <vt:lpstr>Post-WW1 Territory Changes: How did Europe change? What may result?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World War</dc:title>
  <dc:creator>Fujitsu</dc:creator>
  <cp:lastModifiedBy>Reiner Kolodinski</cp:lastModifiedBy>
  <cp:revision>95</cp:revision>
  <dcterms:created xsi:type="dcterms:W3CDTF">2006-11-30T02:02:02Z</dcterms:created>
  <dcterms:modified xsi:type="dcterms:W3CDTF">2018-02-28T16:59:52Z</dcterms:modified>
</cp:coreProperties>
</file>